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19" r:id="rId2"/>
    <p:sldId id="258" r:id="rId3"/>
    <p:sldId id="260" r:id="rId4"/>
    <p:sldId id="271" r:id="rId5"/>
    <p:sldId id="270" r:id="rId6"/>
    <p:sldId id="261" r:id="rId7"/>
    <p:sldId id="272" r:id="rId8"/>
    <p:sldId id="262" r:id="rId9"/>
    <p:sldId id="296" r:id="rId10"/>
    <p:sldId id="339" r:id="rId11"/>
    <p:sldId id="340" r:id="rId12"/>
    <p:sldId id="341" r:id="rId13"/>
    <p:sldId id="342" r:id="rId14"/>
    <p:sldId id="301" r:id="rId15"/>
    <p:sldId id="350" r:id="rId16"/>
    <p:sldId id="351" r:id="rId17"/>
    <p:sldId id="352" r:id="rId18"/>
    <p:sldId id="353" r:id="rId19"/>
    <p:sldId id="267" r:id="rId20"/>
    <p:sldId id="31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1"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2"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195"/>
    <a:srgbClr val="2E6A70"/>
    <a:srgbClr val="FFFFFF"/>
    <a:srgbClr val="B56873"/>
    <a:srgbClr val="007580"/>
    <a:srgbClr val="D9D9D9"/>
    <a:srgbClr val="BECDCE"/>
    <a:srgbClr val="87A9AD"/>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64" d="100"/>
          <a:sy n="64" d="100"/>
        </p:scale>
        <p:origin x="37" y="507"/>
      </p:cViewPr>
      <p:guideLst>
        <p:guide orient="horz" pos="2131"/>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在线编辑柱状图（输入标题）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rgbClr val="2E6A70"/>
              </a:solidFill>
              <a:ln>
                <a:noFill/>
              </a:ln>
              <a:effectLst/>
            </c:spPr>
            <c:extLst>
              <c:ext xmlns:c16="http://schemas.microsoft.com/office/drawing/2014/chart" uri="{C3380CC4-5D6E-409C-BE32-E72D297353CC}">
                <c16:uniqueId val="{00000001-04B2-46CE-A6F2-A75AA6422186}"/>
              </c:ext>
            </c:extLst>
          </c:dPt>
          <c:dPt>
            <c:idx val="1"/>
            <c:invertIfNegative val="0"/>
            <c:bubble3D val="0"/>
            <c:spPr>
              <a:solidFill>
                <a:srgbClr val="2E6A70"/>
              </a:solidFill>
              <a:ln>
                <a:noFill/>
              </a:ln>
              <a:effectLst/>
            </c:spPr>
            <c:extLst>
              <c:ext xmlns:c16="http://schemas.microsoft.com/office/drawing/2014/chart" uri="{C3380CC4-5D6E-409C-BE32-E72D297353CC}">
                <c16:uniqueId val="{00000003-04B2-46CE-A6F2-A75AA6422186}"/>
              </c:ext>
            </c:extLst>
          </c:dPt>
          <c:dPt>
            <c:idx val="2"/>
            <c:invertIfNegative val="0"/>
            <c:bubble3D val="0"/>
            <c:spPr>
              <a:solidFill>
                <a:srgbClr val="2E6A70"/>
              </a:solidFill>
              <a:ln>
                <a:noFill/>
              </a:ln>
              <a:effectLst/>
            </c:spPr>
            <c:extLst>
              <c:ext xmlns:c16="http://schemas.microsoft.com/office/drawing/2014/chart" uri="{C3380CC4-5D6E-409C-BE32-E72D297353CC}">
                <c16:uniqueId val="{00000005-04B2-46CE-A6F2-A75AA6422186}"/>
              </c:ext>
            </c:extLst>
          </c:dPt>
          <c:dPt>
            <c:idx val="3"/>
            <c:invertIfNegative val="0"/>
            <c:bubble3D val="0"/>
            <c:spPr>
              <a:solidFill>
                <a:srgbClr val="2E6A70"/>
              </a:solidFill>
              <a:ln>
                <a:noFill/>
              </a:ln>
              <a:effectLst/>
            </c:spPr>
            <c:extLst>
              <c:ext xmlns:c16="http://schemas.microsoft.com/office/drawing/2014/chart" uri="{C3380CC4-5D6E-409C-BE32-E72D297353CC}">
                <c16:uniqueId val="{00000007-04B2-46CE-A6F2-A75AA6422186}"/>
              </c:ext>
            </c:extLst>
          </c:dPt>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04B2-46CE-A6F2-A75AA6422186}"/>
            </c:ext>
          </c:extLst>
        </c:ser>
        <c:ser>
          <c:idx val="1"/>
          <c:order val="1"/>
          <c:tx>
            <c:strRef>
              <c:f>Sheet1!$C$1</c:f>
              <c:strCache>
                <c:ptCount val="1"/>
                <c:pt idx="0">
                  <c:v>系列 2</c:v>
                </c:pt>
              </c:strCache>
            </c:strRef>
          </c:tx>
          <c:spPr>
            <a:solidFill>
              <a:srgbClr val="D9C587"/>
            </a:solidFill>
            <a:ln>
              <a:noFill/>
            </a:ln>
            <a:effectLst/>
          </c:spPr>
          <c:invertIfNegative val="0"/>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9-04B2-46CE-A6F2-A75AA6422186}"/>
            </c:ext>
          </c:extLst>
        </c:ser>
        <c:ser>
          <c:idx val="2"/>
          <c:order val="2"/>
          <c:tx>
            <c:strRef>
              <c:f>Sheet1!$D$1</c:f>
              <c:strCache>
                <c:ptCount val="1"/>
                <c:pt idx="0">
                  <c:v>系列 3</c:v>
                </c:pt>
              </c:strCache>
            </c:strRef>
          </c:tx>
          <c:spPr>
            <a:solidFill>
              <a:srgbClr val="CD8246"/>
            </a:solidFill>
            <a:ln>
              <a:noFill/>
            </a:ln>
            <a:effectLst/>
          </c:spPr>
          <c:invertIfNegative val="0"/>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A-04B2-46CE-A6F2-A75AA6422186}"/>
            </c:ext>
          </c:extLst>
        </c:ser>
        <c:dLbls>
          <c:showLegendKey val="0"/>
          <c:showVal val="0"/>
          <c:showCatName val="0"/>
          <c:showSerName val="0"/>
          <c:showPercent val="0"/>
          <c:showBubbleSize val="0"/>
        </c:dLbls>
        <c:gapWidth val="219"/>
        <c:overlap val="-27"/>
        <c:axId val="775293295"/>
        <c:axId val="997199642"/>
      </c:barChart>
      <c:catAx>
        <c:axId val="77529329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97199642"/>
        <c:crosses val="autoZero"/>
        <c:auto val="1"/>
        <c:lblAlgn val="ctr"/>
        <c:lblOffset val="100"/>
        <c:noMultiLvlLbl val="0"/>
      </c:catAx>
      <c:valAx>
        <c:axId val="99719964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75293295"/>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在线编辑图标(输入标题)</a:t>
            </a:r>
          </a:p>
        </c:rich>
      </c:tx>
      <c:layout>
        <c:manualLayout>
          <c:xMode val="edge"/>
          <c:yMode val="edge"/>
          <c:x val="0.30634094404353501"/>
          <c:y val="0.185427636260139"/>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84814469753921"/>
          <c:y val="0.24442690651854901"/>
          <c:w val="0.44447347792004199"/>
          <c:h val="0.75016538037486202"/>
        </c:manualLayout>
      </c:layout>
      <c:pieChart>
        <c:varyColors val="1"/>
        <c:ser>
          <c:idx val="0"/>
          <c:order val="0"/>
          <c:tx>
            <c:strRef>
              <c:f>Sheet1!$B$1</c:f>
              <c:strCache>
                <c:ptCount val="1"/>
                <c:pt idx="0">
                  <c:v>销售额</c:v>
                </c:pt>
              </c:strCache>
            </c:strRef>
          </c:tx>
          <c:dPt>
            <c:idx val="0"/>
            <c:bubble3D val="0"/>
            <c:spPr>
              <a:solidFill>
                <a:srgbClr val="2E6A70"/>
              </a:solidFill>
              <a:ln w="19050">
                <a:solidFill>
                  <a:schemeClr val="lt1"/>
                </a:solidFill>
              </a:ln>
              <a:effectLst/>
            </c:spPr>
            <c:extLst>
              <c:ext xmlns:c16="http://schemas.microsoft.com/office/drawing/2014/chart" uri="{C3380CC4-5D6E-409C-BE32-E72D297353CC}">
                <c16:uniqueId val="{00000001-ABF0-4B6C-9150-043BA2543DD2}"/>
              </c:ext>
            </c:extLst>
          </c:dPt>
          <c:dPt>
            <c:idx val="1"/>
            <c:bubble3D val="0"/>
            <c:spPr>
              <a:solidFill>
                <a:srgbClr val="E3A195"/>
              </a:solidFill>
              <a:ln w="19050">
                <a:solidFill>
                  <a:schemeClr val="lt1"/>
                </a:solidFill>
              </a:ln>
              <a:effectLst/>
            </c:spPr>
            <c:extLst>
              <c:ext xmlns:c16="http://schemas.microsoft.com/office/drawing/2014/chart" uri="{C3380CC4-5D6E-409C-BE32-E72D297353CC}">
                <c16:uniqueId val="{00000003-ABF0-4B6C-9150-043BA2543DD2}"/>
              </c:ext>
            </c:extLst>
          </c:dPt>
          <c:dPt>
            <c:idx val="2"/>
            <c:bubble3D val="0"/>
            <c:spPr>
              <a:solidFill>
                <a:schemeClr val="accent4">
                  <a:lumMod val="40000"/>
                  <a:lumOff val="60000"/>
                </a:schemeClr>
              </a:solidFill>
              <a:ln w="19050">
                <a:solidFill>
                  <a:schemeClr val="lt1"/>
                </a:solidFill>
              </a:ln>
              <a:effectLst/>
            </c:spPr>
            <c:extLst>
              <c:ext xmlns:c16="http://schemas.microsoft.com/office/drawing/2014/chart" uri="{C3380CC4-5D6E-409C-BE32-E72D297353CC}">
                <c16:uniqueId val="{00000005-ABF0-4B6C-9150-043BA2543DD2}"/>
              </c:ext>
            </c:extLst>
          </c:dPt>
          <c:dPt>
            <c:idx val="3"/>
            <c:bubble3D val="0"/>
            <c:spPr>
              <a:solidFill>
                <a:schemeClr val="bg2"/>
              </a:solidFill>
              <a:ln w="19050">
                <a:solidFill>
                  <a:schemeClr val="lt1"/>
                </a:solidFill>
              </a:ln>
              <a:effectLst/>
            </c:spPr>
            <c:extLst>
              <c:ext xmlns:c16="http://schemas.microsoft.com/office/drawing/2014/chart" uri="{C3380CC4-5D6E-409C-BE32-E72D297353CC}">
                <c16:uniqueId val="{00000007-ABF0-4B6C-9150-043BA2543DD2}"/>
              </c:ext>
            </c:extLst>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类型1</c:v>
                </c:pt>
                <c:pt idx="1">
                  <c:v>类型2</c:v>
                </c:pt>
                <c:pt idx="2">
                  <c:v>类型3</c:v>
                </c:pt>
                <c:pt idx="3">
                  <c:v>类型4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BF0-4B6C-9150-043BA2543DD2}"/>
            </c:ext>
          </c:extLst>
        </c:ser>
        <c:dLbls>
          <c:showLegendKey val="0"/>
          <c:showVal val="0"/>
          <c:showCatName val="0"/>
          <c:showSerName val="0"/>
          <c:showPercent val="1"/>
          <c:showBubbleSize val="0"/>
          <c:showLeaderLines val="0"/>
        </c:dLbls>
        <c:firstSliceAng val="0"/>
      </c:pieChart>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在线编辑图标(输入标题)</a:t>
            </a:r>
          </a:p>
        </c:rich>
      </c:tx>
      <c:layout>
        <c:manualLayout>
          <c:xMode val="edge"/>
          <c:yMode val="edge"/>
          <c:x val="0.30634094404353501"/>
          <c:y val="0.185427636260139"/>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8622126928498798"/>
          <c:y val="0.19286576149365001"/>
          <c:w val="0.44447347792004199"/>
          <c:h val="0.75016538037486202"/>
        </c:manualLayout>
      </c:layout>
      <c:barChart>
        <c:barDir val="bar"/>
        <c:grouping val="clustered"/>
        <c:varyColors val="0"/>
        <c:ser>
          <c:idx val="0"/>
          <c:order val="0"/>
          <c:tx>
            <c:strRef>
              <c:f>Sheet1!$B$1</c:f>
              <c:strCache>
                <c:ptCount val="1"/>
                <c:pt idx="0">
                  <c:v>销售额</c:v>
                </c:pt>
              </c:strCache>
            </c:strRef>
          </c:tx>
          <c:spPr>
            <a:solidFill>
              <a:schemeClr val="accent1"/>
            </a:solidFill>
            <a:ln w="19050">
              <a:solidFill>
                <a:schemeClr val="lt1"/>
              </a:solidFill>
            </a:ln>
            <a:effectLst/>
          </c:spPr>
          <c:invertIfNegative val="0"/>
          <c:dPt>
            <c:idx val="0"/>
            <c:invertIfNegative val="0"/>
            <c:bubble3D val="0"/>
            <c:spPr>
              <a:solidFill>
                <a:srgbClr val="2E6A70"/>
              </a:solidFill>
              <a:ln w="19050">
                <a:solidFill>
                  <a:schemeClr val="lt1"/>
                </a:solidFill>
              </a:ln>
              <a:effectLst/>
            </c:spPr>
            <c:extLst>
              <c:ext xmlns:c16="http://schemas.microsoft.com/office/drawing/2014/chart" uri="{C3380CC4-5D6E-409C-BE32-E72D297353CC}">
                <c16:uniqueId val="{00000001-E96E-40C1-826B-8A9F36A24FF6}"/>
              </c:ext>
            </c:extLst>
          </c:dPt>
          <c:dPt>
            <c:idx val="1"/>
            <c:invertIfNegative val="0"/>
            <c:bubble3D val="0"/>
            <c:spPr>
              <a:solidFill>
                <a:srgbClr val="E3A195"/>
              </a:solidFill>
              <a:ln w="19050">
                <a:solidFill>
                  <a:schemeClr val="lt1"/>
                </a:solidFill>
              </a:ln>
              <a:effectLst/>
            </c:spPr>
            <c:extLst>
              <c:ext xmlns:c16="http://schemas.microsoft.com/office/drawing/2014/chart" uri="{C3380CC4-5D6E-409C-BE32-E72D297353CC}">
                <c16:uniqueId val="{00000003-E96E-40C1-826B-8A9F36A24FF6}"/>
              </c:ext>
            </c:extLst>
          </c:dPt>
          <c:dPt>
            <c:idx val="2"/>
            <c:invertIfNegative val="0"/>
            <c:bubble3D val="0"/>
            <c:spPr>
              <a:solidFill>
                <a:schemeClr val="accent4">
                  <a:lumMod val="40000"/>
                  <a:lumOff val="60000"/>
                </a:schemeClr>
              </a:solidFill>
              <a:ln w="19050">
                <a:solidFill>
                  <a:schemeClr val="lt1"/>
                </a:solidFill>
              </a:ln>
              <a:effectLst/>
            </c:spPr>
            <c:extLst>
              <c:ext xmlns:c16="http://schemas.microsoft.com/office/drawing/2014/chart" uri="{C3380CC4-5D6E-409C-BE32-E72D297353CC}">
                <c16:uniqueId val="{00000005-E96E-40C1-826B-8A9F36A24FF6}"/>
              </c:ext>
            </c:extLst>
          </c:dPt>
          <c:dPt>
            <c:idx val="3"/>
            <c:invertIfNegative val="0"/>
            <c:bubble3D val="0"/>
            <c:spPr>
              <a:solidFill>
                <a:schemeClr val="bg2"/>
              </a:solidFill>
              <a:ln w="19050">
                <a:solidFill>
                  <a:schemeClr val="lt1"/>
                </a:solidFill>
              </a:ln>
              <a:effectLst/>
            </c:spPr>
            <c:extLst>
              <c:ext xmlns:c16="http://schemas.microsoft.com/office/drawing/2014/chart" uri="{C3380CC4-5D6E-409C-BE32-E72D297353CC}">
                <c16:uniqueId val="{00000007-E96E-40C1-826B-8A9F36A24FF6}"/>
              </c:ext>
            </c:extLst>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1"/>
            <c:showBubbleSize val="0"/>
            <c:showLeaderLines val="0"/>
            <c:extLst>
              <c:ext xmlns:c15="http://schemas.microsoft.com/office/drawing/2012/chart" uri="{CE6537A1-D6FC-4f65-9D91-7224C49458BB}">
                <c15:showLeaderLines val="0"/>
              </c:ext>
            </c:extLst>
          </c:dLbls>
          <c:cat>
            <c:strRef>
              <c:f>Sheet1!$A$2:$A$5</c:f>
              <c:strCache>
                <c:ptCount val="4"/>
                <c:pt idx="0">
                  <c:v>类型1</c:v>
                </c:pt>
                <c:pt idx="1">
                  <c:v>类型2</c:v>
                </c:pt>
                <c:pt idx="2">
                  <c:v>类型3</c:v>
                </c:pt>
                <c:pt idx="3">
                  <c:v>类型4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96E-40C1-826B-8A9F36A24FF6}"/>
            </c:ext>
          </c:extLst>
        </c:ser>
        <c:dLbls>
          <c:showLegendKey val="0"/>
          <c:showVal val="1"/>
          <c:showCatName val="0"/>
          <c:showSerName val="0"/>
          <c:showPercent val="1"/>
          <c:showBubbleSize val="0"/>
        </c:dLbls>
        <c:gapWidth val="150"/>
        <c:axId val="971553577"/>
        <c:axId val="185007914"/>
      </c:barChart>
      <c:catAx>
        <c:axId val="971553577"/>
        <c:scaling>
          <c:orientation val="minMax"/>
        </c:scaling>
        <c:delete val="0"/>
        <c:axPos val="l"/>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5007914"/>
        <c:crosses val="autoZero"/>
        <c:auto val="1"/>
        <c:lblAlgn val="ctr"/>
        <c:lblOffset val="100"/>
        <c:noMultiLvlLbl val="0"/>
      </c:catAx>
      <c:valAx>
        <c:axId val="18500791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71553577"/>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DC4523-8E27-4274-86DC-1B16C7F679C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D3F996-14CB-48CE-976F-19B59A4AE6A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17</a:t>
            </a:fld>
            <a:endParaRPr lang="en-US" altLang="zh-CN">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4069A2-4738-483B-BB51-FE5DE9408108}"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79858-D333-4F85-8DF3-AE79225D1AA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2023/4/22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2023/4/22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2023/4/22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2023/4/22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2023/4/22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2023/4/22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2023/4/22</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1.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2.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GI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6.pn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210819 校园外拍 唐丽香 (62)"/>
          <p:cNvPicPr>
            <a:picLocks noChangeAspect="1"/>
          </p:cNvPicPr>
          <p:nvPr/>
        </p:nvPicPr>
        <p:blipFill>
          <a:blip r:embed="rId3"/>
          <a:stretch>
            <a:fillRect/>
          </a:stretch>
        </p:blipFill>
        <p:spPr>
          <a:xfrm>
            <a:off x="0" y="0"/>
            <a:ext cx="12190730" cy="6858000"/>
          </a:xfrm>
          <a:prstGeom prst="rect">
            <a:avLst/>
          </a:prstGeom>
        </p:spPr>
      </p:pic>
      <p:sp>
        <p:nvSpPr>
          <p:cNvPr id="10" name="矩形 9"/>
          <p:cNvSpPr/>
          <p:nvPr/>
        </p:nvSpPr>
        <p:spPr>
          <a:xfrm>
            <a:off x="0" y="-196850"/>
            <a:ext cx="12212955" cy="7054850"/>
          </a:xfrm>
          <a:prstGeom prst="rect">
            <a:avLst/>
          </a:prstGeom>
          <a:solidFill>
            <a:srgbClr val="2E6A7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矩形 3"/>
          <p:cNvSpPr/>
          <p:nvPr/>
        </p:nvSpPr>
        <p:spPr>
          <a:xfrm>
            <a:off x="0" y="1630680"/>
            <a:ext cx="12190730" cy="3253105"/>
          </a:xfrm>
          <a:prstGeom prst="rect">
            <a:avLst/>
          </a:prstGeom>
          <a:solidFill>
            <a:srgbClr val="2E6A7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519680"/>
            <a:ext cx="12165965" cy="1370965"/>
          </a:xfrm>
          <a:prstGeom prst="rect">
            <a:avLst/>
          </a:prstGeom>
          <a:solidFill>
            <a:srgbClr val="2E6A70"/>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2225" y="2607945"/>
            <a:ext cx="12190730" cy="1975485"/>
          </a:xfrm>
          <a:prstGeom prst="rect">
            <a:avLst/>
          </a:prstGeom>
          <a:noFill/>
        </p:spPr>
        <p:txBody>
          <a:bodyPr wrap="square" rtlCol="0">
            <a:noAutofit/>
            <a:scene3d>
              <a:camera prst="orthographicFront"/>
              <a:lightRig rig="threePt" dir="t"/>
            </a:scene3d>
          </a:bodyPr>
          <a:lstStyle/>
          <a:p>
            <a:pPr algn="ctr"/>
            <a:r>
              <a:rPr lang="zh-CN" altLang="en-US" sz="7200" dirty="0">
                <a:solidFill>
                  <a:schemeClr val="bg2"/>
                </a:solidFill>
                <a:effectLst>
                  <a:innerShdw blurRad="63500" dist="50800" dir="13500000">
                    <a:srgbClr val="000000">
                      <a:alpha val="50000"/>
                    </a:srgbClr>
                  </a:innerShdw>
                </a:effectLst>
                <a:latin typeface="微软雅黑" panose="020B0503020204020204" charset="-122"/>
                <a:ea typeface="微软雅黑" panose="020B0503020204020204" charset="-122"/>
                <a:cs typeface="微软雅黑" panose="020B0503020204020204" charset="-122"/>
              </a:rPr>
              <a:t>华师学术风</a:t>
            </a:r>
            <a:r>
              <a:rPr lang="en-US" altLang="zh-CN" sz="7200" dirty="0">
                <a:solidFill>
                  <a:schemeClr val="bg2"/>
                </a:solidFill>
                <a:effectLst>
                  <a:innerShdw blurRad="63500" dist="50800" dir="13500000">
                    <a:srgbClr val="000000">
                      <a:alpha val="50000"/>
                    </a:srgbClr>
                  </a:innerShdw>
                </a:effectLst>
                <a:latin typeface="微软雅黑" panose="020B0503020204020204" charset="-122"/>
                <a:ea typeface="微软雅黑" panose="020B0503020204020204" charset="-122"/>
                <a:cs typeface="微软雅黑" panose="020B0503020204020204" charset="-122"/>
              </a:rPr>
              <a:t>PPT</a:t>
            </a:r>
            <a:r>
              <a:rPr lang="zh-CN" altLang="en-US" sz="7200" dirty="0">
                <a:solidFill>
                  <a:schemeClr val="bg2"/>
                </a:solidFill>
                <a:effectLst>
                  <a:innerShdw blurRad="63500" dist="50800" dir="13500000">
                    <a:srgbClr val="000000">
                      <a:alpha val="50000"/>
                    </a:srgbClr>
                  </a:innerShdw>
                </a:effectLst>
                <a:latin typeface="微软雅黑" panose="020B0503020204020204" charset="-122"/>
                <a:ea typeface="微软雅黑" panose="020B0503020204020204" charset="-122"/>
                <a:cs typeface="微软雅黑" panose="020B0503020204020204" charset="-122"/>
              </a:rPr>
              <a:t>模板</a:t>
            </a:r>
          </a:p>
        </p:txBody>
      </p:sp>
      <p:pic>
        <p:nvPicPr>
          <p:cNvPr id="9" name="图片 8" descr="校徽+中英文（透明） 白色"/>
          <p:cNvPicPr>
            <a:picLocks noChangeAspect="1"/>
          </p:cNvPicPr>
          <p:nvPr/>
        </p:nvPicPr>
        <p:blipFill>
          <a:blip r:embed="rId4"/>
          <a:stretch>
            <a:fillRect/>
          </a:stretch>
        </p:blipFill>
        <p:spPr>
          <a:xfrm>
            <a:off x="113665" y="1694815"/>
            <a:ext cx="2216150" cy="697865"/>
          </a:xfrm>
          <a:prstGeom prst="rect">
            <a:avLst/>
          </a:prstGeom>
        </p:spPr>
      </p:pic>
      <p:sp>
        <p:nvSpPr>
          <p:cNvPr id="12" name="文本框 11"/>
          <p:cNvSpPr txBox="1"/>
          <p:nvPr/>
        </p:nvSpPr>
        <p:spPr>
          <a:xfrm>
            <a:off x="3756660" y="3963670"/>
            <a:ext cx="4064000" cy="368300"/>
          </a:xfrm>
          <a:prstGeom prst="rect">
            <a:avLst/>
          </a:prstGeom>
          <a:noFill/>
        </p:spPr>
        <p:txBody>
          <a:bodyPr wrap="square" rtlCol="0">
            <a:spAutoFit/>
          </a:bodyPr>
          <a:lstStyle/>
          <a:p>
            <a:pPr algn="ctr"/>
            <a:r>
              <a:rPr lang="zh-CN" altLang="en-US" b="1">
                <a:solidFill>
                  <a:schemeClr val="bg2"/>
                </a:solidFill>
                <a:effectLst>
                  <a:innerShdw blurRad="63500" dist="50800" dir="13500000">
                    <a:srgbClr val="000000">
                      <a:alpha val="50000"/>
                    </a:srgbClr>
                  </a:innerShdw>
                </a:effectLst>
              </a:rPr>
              <a:t>汇报人：xxx</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11" grpId="0"/>
      <p:bldP spid="11" grpId="1"/>
      <p:bldP spid="12" grpId="0"/>
      <p:bldP spid="1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026550" y="5276881"/>
            <a:ext cx="10121124" cy="1600200"/>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cs typeface="+mn-ea"/>
                <a:sym typeface="+mn-lt"/>
              </a:rPr>
              <a:t>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a:t>
            </a:r>
            <a:r>
              <a:rPr lang="en-US" altLang="zh-CN" sz="1300" dirty="0">
                <a:solidFill>
                  <a:schemeClr val="tx1">
                    <a:lumMod val="50000"/>
                    <a:lumOff val="50000"/>
                  </a:schemeClr>
                </a:solidFill>
                <a:cs typeface="+mn-ea"/>
                <a:sym typeface="+mn-lt"/>
              </a:rPr>
              <a:t>  |  </a:t>
            </a:r>
            <a:r>
              <a:rPr lang="zh-CN" altLang="en-US" sz="1300" dirty="0">
                <a:solidFill>
                  <a:schemeClr val="tx1">
                    <a:lumMod val="50000"/>
                    <a:lumOff val="50000"/>
                  </a:schemeClr>
                </a:solidFill>
                <a:cs typeface="+mn-ea"/>
                <a:sym typeface="+mn-lt"/>
              </a:rPr>
              <a:t>请在此输入详细的文本描述或图文总结</a:t>
            </a:r>
            <a:endParaRPr lang="en-US" altLang="zh-CN" sz="1300" dirty="0">
              <a:solidFill>
                <a:schemeClr val="tx1">
                  <a:lumMod val="50000"/>
                  <a:lumOff val="50000"/>
                </a:schemeClr>
              </a:solidFill>
              <a:cs typeface="+mn-ea"/>
              <a:sym typeface="+mn-lt"/>
            </a:endParaRPr>
          </a:p>
          <a:p>
            <a:pPr algn="ctr"/>
            <a:endParaRPr lang="en-US" altLang="zh-CN" sz="1300" dirty="0">
              <a:solidFill>
                <a:schemeClr val="tx1">
                  <a:lumMod val="50000"/>
                  <a:lumOff val="50000"/>
                </a:schemeClr>
              </a:solidFill>
              <a:cs typeface="+mn-ea"/>
              <a:sym typeface="+mn-lt"/>
            </a:endParaRPr>
          </a:p>
          <a:p>
            <a:pPr algn="ctr"/>
            <a:endParaRPr lang="en-US" altLang="zh-CN" sz="1300" dirty="0">
              <a:solidFill>
                <a:schemeClr val="tx1">
                  <a:lumMod val="50000"/>
                  <a:lumOff val="50000"/>
                </a:schemeClr>
              </a:solidFill>
              <a:cs typeface="+mn-ea"/>
              <a:sym typeface="+mn-lt"/>
            </a:endParaRPr>
          </a:p>
          <a:p>
            <a:pPr algn="ctr"/>
            <a:endParaRPr lang="en-US" altLang="zh-CN" sz="1300" dirty="0">
              <a:solidFill>
                <a:schemeClr val="tx1">
                  <a:lumMod val="50000"/>
                  <a:lumOff val="50000"/>
                </a:schemeClr>
              </a:solidFill>
              <a:cs typeface="+mn-ea"/>
              <a:sym typeface="+mn-lt"/>
            </a:endParaRPr>
          </a:p>
          <a:p>
            <a:pPr algn="ctr"/>
            <a:endParaRPr lang="en-US" altLang="zh-CN" sz="1300" dirty="0">
              <a:solidFill>
                <a:schemeClr val="tx1">
                  <a:lumMod val="50000"/>
                  <a:lumOff val="50000"/>
                </a:schemeClr>
              </a:solidFill>
              <a:cs typeface="+mn-ea"/>
              <a:sym typeface="+mn-lt"/>
            </a:endParaRPr>
          </a:p>
        </p:txBody>
      </p:sp>
      <p:cxnSp>
        <p:nvCxnSpPr>
          <p:cNvPr id="31" name="Straight Connector 30"/>
          <p:cNvCxnSpPr/>
          <p:nvPr/>
        </p:nvCxnSpPr>
        <p:spPr>
          <a:xfrm>
            <a:off x="1043634" y="519561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59"/>
          <p:cNvGrpSpPr/>
          <p:nvPr/>
        </p:nvGrpSpPr>
        <p:grpSpPr>
          <a:xfrm>
            <a:off x="1043635" y="1412247"/>
            <a:ext cx="2380779" cy="3379612"/>
            <a:chOff x="782231" y="1073968"/>
            <a:chExt cx="1785817" cy="2534709"/>
          </a:xfrm>
        </p:grpSpPr>
        <p:sp>
          <p:nvSpPr>
            <p:cNvPr id="53" name="Rectangle 52"/>
            <p:cNvSpPr/>
            <p:nvPr/>
          </p:nvSpPr>
          <p:spPr>
            <a:xfrm>
              <a:off x="782231" y="1592431"/>
              <a:ext cx="1785817" cy="2016246"/>
            </a:xfrm>
            <a:prstGeom prst="rect">
              <a:avLst/>
            </a:prstGeom>
            <a:blipFill rotWithShape="1">
              <a:blip r:embed="rId3"/>
              <a:srcRect/>
              <a:stretch>
                <a:fillRect l="-6452" r="-64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Down Arrow Callout 54"/>
            <p:cNvSpPr/>
            <p:nvPr/>
          </p:nvSpPr>
          <p:spPr>
            <a:xfrm>
              <a:off x="782231" y="1073968"/>
              <a:ext cx="1785817" cy="748891"/>
            </a:xfrm>
            <a:prstGeom prst="downArrowCallout">
              <a:avLst>
                <a:gd name="adj1" fmla="val 50000"/>
                <a:gd name="adj2" fmla="val 25000"/>
                <a:gd name="adj3" fmla="val 25000"/>
                <a:gd name="adj4" fmla="val 75000"/>
              </a:avLst>
            </a:prstGeom>
            <a:solidFill>
              <a:srgbClr val="2E6A70"/>
            </a:solidFill>
            <a:ln w="28575" cap="flat"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bg1"/>
                  </a:solidFill>
                  <a:cs typeface="+mn-ea"/>
                  <a:sym typeface="+mn-lt"/>
                </a:rPr>
                <a:t>添加副标题</a:t>
              </a:r>
              <a:endParaRPr lang="en-US" sz="2100" b="1" dirty="0">
                <a:solidFill>
                  <a:schemeClr val="bg1"/>
                </a:solidFill>
                <a:cs typeface="+mn-ea"/>
                <a:sym typeface="+mn-lt"/>
              </a:endParaRPr>
            </a:p>
          </p:txBody>
        </p:sp>
      </p:grpSp>
      <p:grpSp>
        <p:nvGrpSpPr>
          <p:cNvPr id="6" name="Group 60"/>
          <p:cNvGrpSpPr/>
          <p:nvPr/>
        </p:nvGrpSpPr>
        <p:grpSpPr>
          <a:xfrm>
            <a:off x="3621653" y="1412247"/>
            <a:ext cx="2380779" cy="3379612"/>
            <a:chOff x="782231" y="1073968"/>
            <a:chExt cx="1785817" cy="2534709"/>
          </a:xfrm>
        </p:grpSpPr>
        <p:sp>
          <p:nvSpPr>
            <p:cNvPr id="62" name="Rectangle 61"/>
            <p:cNvSpPr/>
            <p:nvPr/>
          </p:nvSpPr>
          <p:spPr>
            <a:xfrm>
              <a:off x="782231" y="1592431"/>
              <a:ext cx="1785817" cy="2016246"/>
            </a:xfrm>
            <a:prstGeom prst="rect">
              <a:avLst/>
            </a:prstGeom>
            <a:blipFill rotWithShape="1">
              <a:blip r:embed="rId4"/>
              <a:srcRect/>
              <a:stretch>
                <a:fillRect l="-6452" r="-64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3" name="Down Arrow Callout 62"/>
            <p:cNvSpPr/>
            <p:nvPr/>
          </p:nvSpPr>
          <p:spPr>
            <a:xfrm>
              <a:off x="782231" y="1073968"/>
              <a:ext cx="1785817" cy="748891"/>
            </a:xfrm>
            <a:prstGeom prst="downArrowCallout">
              <a:avLst>
                <a:gd name="adj1" fmla="val 50000"/>
                <a:gd name="adj2" fmla="val 25000"/>
                <a:gd name="adj3" fmla="val 25000"/>
                <a:gd name="adj4" fmla="val 75000"/>
              </a:avLst>
            </a:prstGeom>
            <a:solidFill>
              <a:srgbClr val="007580"/>
            </a:solidFill>
            <a:ln w="22225" cap="flat"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bg1"/>
                  </a:solidFill>
                  <a:cs typeface="+mn-ea"/>
                  <a:sym typeface="+mn-lt"/>
                </a:rPr>
                <a:t>添加副标题</a:t>
              </a:r>
              <a:endParaRPr lang="en-US" sz="2100" b="1" dirty="0">
                <a:solidFill>
                  <a:schemeClr val="bg1"/>
                </a:solidFill>
                <a:cs typeface="+mn-ea"/>
                <a:sym typeface="+mn-lt"/>
              </a:endParaRPr>
            </a:p>
          </p:txBody>
        </p:sp>
      </p:grpSp>
      <p:grpSp>
        <p:nvGrpSpPr>
          <p:cNvPr id="7" name="Group 65"/>
          <p:cNvGrpSpPr/>
          <p:nvPr/>
        </p:nvGrpSpPr>
        <p:grpSpPr>
          <a:xfrm>
            <a:off x="6198401" y="1412247"/>
            <a:ext cx="2380779" cy="3379612"/>
            <a:chOff x="782231" y="1073968"/>
            <a:chExt cx="1785817" cy="2534709"/>
          </a:xfrm>
        </p:grpSpPr>
        <p:sp>
          <p:nvSpPr>
            <p:cNvPr id="67" name="Rectangle 66"/>
            <p:cNvSpPr/>
            <p:nvPr/>
          </p:nvSpPr>
          <p:spPr>
            <a:xfrm>
              <a:off x="782231" y="1592431"/>
              <a:ext cx="1785817" cy="2016246"/>
            </a:xfrm>
            <a:prstGeom prst="rect">
              <a:avLst/>
            </a:prstGeom>
            <a:blipFill rotWithShape="1">
              <a:blip r:embed="rId5"/>
              <a:srcRect/>
              <a:stretch>
                <a:fillRect l="-6452" r="-64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8" name="Down Arrow Callout 67"/>
            <p:cNvSpPr/>
            <p:nvPr/>
          </p:nvSpPr>
          <p:spPr>
            <a:xfrm>
              <a:off x="782231" y="1073968"/>
              <a:ext cx="1785817" cy="748891"/>
            </a:xfrm>
            <a:prstGeom prst="downArrowCallout">
              <a:avLst>
                <a:gd name="adj1" fmla="val 50000"/>
                <a:gd name="adj2" fmla="val 25000"/>
                <a:gd name="adj3" fmla="val 25000"/>
                <a:gd name="adj4" fmla="val 75000"/>
              </a:avLst>
            </a:prstGeom>
            <a:solidFill>
              <a:srgbClr val="007580"/>
            </a:solidFill>
            <a:ln w="22225" cap="flat"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bg1"/>
                  </a:solidFill>
                  <a:cs typeface="+mn-ea"/>
                  <a:sym typeface="+mn-lt"/>
                </a:rPr>
                <a:t>添加副标题</a:t>
              </a:r>
              <a:endParaRPr lang="en-US" sz="2100" b="1" dirty="0">
                <a:solidFill>
                  <a:schemeClr val="bg1"/>
                </a:solidFill>
                <a:cs typeface="+mn-ea"/>
                <a:sym typeface="+mn-lt"/>
              </a:endParaRPr>
            </a:p>
          </p:txBody>
        </p:sp>
      </p:grpSp>
      <p:grpSp>
        <p:nvGrpSpPr>
          <p:cNvPr id="8" name="Group 70"/>
          <p:cNvGrpSpPr/>
          <p:nvPr/>
        </p:nvGrpSpPr>
        <p:grpSpPr>
          <a:xfrm>
            <a:off x="8775785" y="1412247"/>
            <a:ext cx="2380779" cy="3379612"/>
            <a:chOff x="782231" y="1073968"/>
            <a:chExt cx="1785817" cy="2534709"/>
          </a:xfrm>
        </p:grpSpPr>
        <p:sp>
          <p:nvSpPr>
            <p:cNvPr id="72" name="Rectangle 71"/>
            <p:cNvSpPr/>
            <p:nvPr/>
          </p:nvSpPr>
          <p:spPr>
            <a:xfrm>
              <a:off x="782231" y="1592431"/>
              <a:ext cx="1785817" cy="2016246"/>
            </a:xfrm>
            <a:prstGeom prst="rect">
              <a:avLst/>
            </a:prstGeom>
            <a:blipFill rotWithShape="1">
              <a:blip r:embed="rId6"/>
              <a:srcRect/>
              <a:stretch>
                <a:fillRect l="-6452" r="-64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3" name="Down Arrow Callout 72"/>
            <p:cNvSpPr/>
            <p:nvPr/>
          </p:nvSpPr>
          <p:spPr>
            <a:xfrm>
              <a:off x="782231" y="1073968"/>
              <a:ext cx="1785817" cy="748891"/>
            </a:xfrm>
            <a:prstGeom prst="downArrowCallout">
              <a:avLst>
                <a:gd name="adj1" fmla="val 50000"/>
                <a:gd name="adj2" fmla="val 25000"/>
                <a:gd name="adj3" fmla="val 25000"/>
                <a:gd name="adj4" fmla="val 75000"/>
              </a:avLst>
            </a:prstGeom>
            <a:solidFill>
              <a:srgbClr val="E3A195"/>
            </a:solidFill>
            <a:ln w="22225" cap="flat"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bg1"/>
                  </a:solidFill>
                  <a:cs typeface="+mn-ea"/>
                  <a:sym typeface="+mn-lt"/>
                </a:rPr>
                <a:t>添加副标题</a:t>
              </a:r>
              <a:endParaRPr lang="en-US" sz="2100" b="1" dirty="0">
                <a:solidFill>
                  <a:schemeClr val="bg1"/>
                </a:solidFill>
                <a:cs typeface="+mn-ea"/>
                <a:sym typeface="+mn-lt"/>
              </a:endParaRPr>
            </a:p>
          </p:txBody>
        </p:sp>
      </p:grpSp>
      <p:sp>
        <p:nvSpPr>
          <p:cNvPr id="4" name="í$1íḓê"/>
          <p:cNvSpPr/>
          <p:nvPr/>
        </p:nvSpPr>
        <p:spPr bwMode="auto">
          <a:xfrm>
            <a:off x="-1270" y="635"/>
            <a:ext cx="12192635" cy="302260"/>
          </a:xfrm>
          <a:prstGeom prst="rect">
            <a:avLst/>
          </a:prstGeom>
          <a:blipFill dpi="0" rotWithShape="1">
            <a:blip r:embed="rId7" cstate="email"/>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 name="îṧlïďè"/>
          <p:cNvSpPr/>
          <p:nvPr/>
        </p:nvSpPr>
        <p:spPr bwMode="auto">
          <a:xfrm>
            <a:off x="0" y="0"/>
            <a:ext cx="4855845" cy="422910"/>
          </a:xfrm>
          <a:custGeom>
            <a:avLst/>
            <a:gdLst>
              <a:gd name="connsiteX0" fmla="*/ 0 w 7647"/>
              <a:gd name="connsiteY0" fmla="*/ 0 h 666"/>
              <a:gd name="connsiteX1" fmla="*/ 7647 w 7647"/>
              <a:gd name="connsiteY1" fmla="*/ 0 h 666"/>
              <a:gd name="connsiteX2" fmla="*/ 5518 w 7647"/>
              <a:gd name="connsiteY2" fmla="*/ 661 h 666"/>
              <a:gd name="connsiteX3" fmla="*/ 0 w 7647"/>
              <a:gd name="connsiteY3" fmla="*/ 666 h 666"/>
              <a:gd name="connsiteX4" fmla="*/ 0 w 7647"/>
              <a:gd name="connsiteY4" fmla="*/ 0 h 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 h="666">
                <a:moveTo>
                  <a:pt x="0" y="0"/>
                </a:moveTo>
                <a:lnTo>
                  <a:pt x="7647" y="0"/>
                </a:lnTo>
                <a:lnTo>
                  <a:pt x="5518" y="661"/>
                </a:lnTo>
                <a:lnTo>
                  <a:pt x="0" y="666"/>
                </a:lnTo>
                <a:lnTo>
                  <a:pt x="0" y="0"/>
                </a:lnTo>
                <a:close/>
              </a:path>
            </a:pathLst>
          </a:custGeom>
          <a:solidFill>
            <a:srgbClr val="2E6A70"/>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cs typeface="+mn-ea"/>
              <a:sym typeface="+mn-lt"/>
            </a:endParaRPr>
          </a:p>
        </p:txBody>
      </p:sp>
      <p:sp>
        <p:nvSpPr>
          <p:cNvPr id="9" name="iṣlîḓé"/>
          <p:cNvSpPr txBox="1"/>
          <p:nvPr/>
        </p:nvSpPr>
        <p:spPr>
          <a:xfrm>
            <a:off x="463550" y="356870"/>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chemeClr val="bg2">
                    <a:lumMod val="25000"/>
                  </a:schemeClr>
                </a:solidFill>
                <a:effectLst>
                  <a:outerShdw blurRad="38100" dist="19050" dir="2700000" algn="tl" rotWithShape="0">
                    <a:schemeClr val="dk1">
                      <a:alpha val="40000"/>
                    </a:schemeClr>
                  </a:outerShdw>
                </a:effectLst>
                <a:cs typeface="+mn-ea"/>
                <a:sym typeface="+mn-lt"/>
              </a:rPr>
              <a:t>输入介绍</a:t>
            </a:r>
          </a:p>
        </p:txBody>
      </p:sp>
      <p:grpSp>
        <p:nvGrpSpPr>
          <p:cNvPr id="10" name="组合 9"/>
          <p:cNvGrpSpPr/>
          <p:nvPr/>
        </p:nvGrpSpPr>
        <p:grpSpPr>
          <a:xfrm>
            <a:off x="0" y="635"/>
            <a:ext cx="408305" cy="675005"/>
            <a:chOff x="11783060" y="302014"/>
            <a:chExt cx="408305" cy="621135"/>
          </a:xfrm>
        </p:grpSpPr>
        <p:sp>
          <p:nvSpPr>
            <p:cNvPr id="11" name="矩形 10"/>
            <p:cNvSpPr/>
            <p:nvPr/>
          </p:nvSpPr>
          <p:spPr>
            <a:xfrm>
              <a:off x="12049125" y="302014"/>
              <a:ext cx="142240" cy="621135"/>
            </a:xfrm>
            <a:prstGeom prst="rect">
              <a:avLst/>
            </a:prstGeom>
            <a:solidFill>
              <a:srgbClr val="2E6A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1783060" y="302014"/>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8" name="图片 17" descr="校徽统一颜色"/>
          <p:cNvPicPr>
            <a:picLocks noChangeAspect="1"/>
          </p:cNvPicPr>
          <p:nvPr/>
        </p:nvPicPr>
        <p:blipFill>
          <a:blip r:embed="rId8"/>
          <a:stretch>
            <a:fillRect/>
          </a:stretch>
        </p:blipFill>
        <p:spPr>
          <a:xfrm>
            <a:off x="11468735" y="6040755"/>
            <a:ext cx="649605" cy="649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strips(upRight)">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254792"/>
            <a:ext cx="2773680" cy="672802"/>
            <a:chOff x="0" y="254792"/>
            <a:chExt cx="2773680" cy="672802"/>
          </a:xfrm>
        </p:grpSpPr>
        <p:sp>
          <p:nvSpPr>
            <p:cNvPr id="3" name="文本框 2"/>
            <p:cNvSpPr txBox="1"/>
            <p:nvPr/>
          </p:nvSpPr>
          <p:spPr>
            <a:xfrm>
              <a:off x="619760" y="254792"/>
              <a:ext cx="2153920" cy="461665"/>
            </a:xfrm>
            <a:prstGeom prst="rect">
              <a:avLst/>
            </a:prstGeom>
            <a:noFill/>
          </p:spPr>
          <p:txBody>
            <a:bodyPr wrap="square" rtlCol="0">
              <a:spAutoFit/>
            </a:bodyPr>
            <a:lstStyle/>
            <a:p>
              <a:r>
                <a:rPr lang="zh-CN" altLang="en-US" sz="2400" b="1" spc="600" dirty="0">
                  <a:solidFill>
                    <a:schemeClr val="tx1">
                      <a:lumMod val="75000"/>
                      <a:lumOff val="25000"/>
                    </a:schemeClr>
                  </a:solidFill>
                  <a:cs typeface="+mn-ea"/>
                  <a:sym typeface="+mn-lt"/>
                </a:rPr>
                <a:t>标题文字</a:t>
              </a:r>
            </a:p>
          </p:txBody>
        </p:sp>
        <p:sp>
          <p:nvSpPr>
            <p:cNvPr id="6" name="矩形 5"/>
            <p:cNvSpPr/>
            <p:nvPr/>
          </p:nvSpPr>
          <p:spPr>
            <a:xfrm>
              <a:off x="0" y="306459"/>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223520" y="306459"/>
              <a:ext cx="142240" cy="621135"/>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2347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720090" y="1920235"/>
            <a:ext cx="10845799" cy="3261844"/>
            <a:chOff x="673100" y="2698281"/>
            <a:chExt cx="10845799" cy="3261844"/>
          </a:xfrm>
        </p:grpSpPr>
        <p:grpSp>
          <p:nvGrpSpPr>
            <p:cNvPr id="12" name="íSlîḋê"/>
            <p:cNvGrpSpPr/>
            <p:nvPr/>
          </p:nvGrpSpPr>
          <p:grpSpPr>
            <a:xfrm flipH="1">
              <a:off x="673100" y="3443622"/>
              <a:ext cx="402055" cy="402055"/>
              <a:chOff x="11020688" y="3376744"/>
              <a:chExt cx="402055" cy="402055"/>
            </a:xfrm>
          </p:grpSpPr>
          <p:sp>
            <p:nvSpPr>
              <p:cNvPr id="32" name="ïṣḻîdê"/>
              <p:cNvSpPr/>
              <p:nvPr/>
            </p:nvSpPr>
            <p:spPr>
              <a:xfrm>
                <a:off x="11020688" y="3376744"/>
                <a:ext cx="402055" cy="402055"/>
              </a:xfrm>
              <a:prstGeom prst="ellipse">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a:endParaRPr lang="en-US">
                  <a:cs typeface="+mn-ea"/>
                  <a:sym typeface="+mn-lt"/>
                </a:endParaRPr>
              </a:p>
            </p:txBody>
          </p:sp>
          <p:sp>
            <p:nvSpPr>
              <p:cNvPr id="33" name="íşḻïďe"/>
              <p:cNvSpPr/>
              <p:nvPr/>
            </p:nvSpPr>
            <p:spPr bwMode="auto">
              <a:xfrm>
                <a:off x="11128611" y="3518968"/>
                <a:ext cx="186209" cy="117606"/>
              </a:xfrm>
              <a:custGeom>
                <a:avLst/>
                <a:gdLst>
                  <a:gd name="T0" fmla="*/ 129 w 205"/>
                  <a:gd name="T1" fmla="*/ 130 h 130"/>
                  <a:gd name="T2" fmla="*/ 129 w 205"/>
                  <a:gd name="T3" fmla="*/ 130 h 130"/>
                  <a:gd name="T4" fmla="*/ 120 w 205"/>
                  <a:gd name="T5" fmla="*/ 121 h 130"/>
                  <a:gd name="T6" fmla="*/ 120 w 205"/>
                  <a:gd name="T7" fmla="*/ 96 h 130"/>
                  <a:gd name="T8" fmla="*/ 119 w 205"/>
                  <a:gd name="T9" fmla="*/ 95 h 130"/>
                  <a:gd name="T10" fmla="*/ 9 w 205"/>
                  <a:gd name="T11" fmla="*/ 95 h 130"/>
                  <a:gd name="T12" fmla="*/ 0 w 205"/>
                  <a:gd name="T13" fmla="*/ 86 h 130"/>
                  <a:gd name="T14" fmla="*/ 0 w 205"/>
                  <a:gd name="T15" fmla="*/ 44 h 130"/>
                  <a:gd name="T16" fmla="*/ 9 w 205"/>
                  <a:gd name="T17" fmla="*/ 35 h 130"/>
                  <a:gd name="T18" fmla="*/ 119 w 205"/>
                  <a:gd name="T19" fmla="*/ 35 h 130"/>
                  <a:gd name="T20" fmla="*/ 120 w 205"/>
                  <a:gd name="T21" fmla="*/ 34 h 130"/>
                  <a:gd name="T22" fmla="*/ 120 w 205"/>
                  <a:gd name="T23" fmla="*/ 9 h 130"/>
                  <a:gd name="T24" fmla="*/ 129 w 205"/>
                  <a:gd name="T25" fmla="*/ 0 h 130"/>
                  <a:gd name="T26" fmla="*/ 134 w 205"/>
                  <a:gd name="T27" fmla="*/ 2 h 130"/>
                  <a:gd name="T28" fmla="*/ 202 w 205"/>
                  <a:gd name="T29" fmla="*/ 56 h 130"/>
                  <a:gd name="T30" fmla="*/ 205 w 205"/>
                  <a:gd name="T31" fmla="*/ 63 h 130"/>
                  <a:gd name="T32" fmla="*/ 202 w 205"/>
                  <a:gd name="T33" fmla="*/ 70 h 130"/>
                  <a:gd name="T34" fmla="*/ 134 w 205"/>
                  <a:gd name="T35" fmla="*/ 128 h 130"/>
                  <a:gd name="T36" fmla="*/ 129 w 205"/>
                  <a:gd name="T37" fmla="*/ 130 h 130"/>
                  <a:gd name="T38" fmla="*/ 9 w 205"/>
                  <a:gd name="T39" fmla="*/ 43 h 130"/>
                  <a:gd name="T40" fmla="*/ 8 w 205"/>
                  <a:gd name="T41" fmla="*/ 44 h 130"/>
                  <a:gd name="T42" fmla="*/ 8 w 205"/>
                  <a:gd name="T43" fmla="*/ 86 h 130"/>
                  <a:gd name="T44" fmla="*/ 9 w 205"/>
                  <a:gd name="T45" fmla="*/ 87 h 130"/>
                  <a:gd name="T46" fmla="*/ 119 w 205"/>
                  <a:gd name="T47" fmla="*/ 87 h 130"/>
                  <a:gd name="T48" fmla="*/ 128 w 205"/>
                  <a:gd name="T49" fmla="*/ 96 h 130"/>
                  <a:gd name="T50" fmla="*/ 128 w 205"/>
                  <a:gd name="T51" fmla="*/ 121 h 130"/>
                  <a:gd name="T52" fmla="*/ 129 w 205"/>
                  <a:gd name="T53" fmla="*/ 122 h 130"/>
                  <a:gd name="T54" fmla="*/ 129 w 205"/>
                  <a:gd name="T55" fmla="*/ 121 h 130"/>
                  <a:gd name="T56" fmla="*/ 197 w 205"/>
                  <a:gd name="T57" fmla="*/ 64 h 130"/>
                  <a:gd name="T58" fmla="*/ 197 w 205"/>
                  <a:gd name="T59" fmla="*/ 63 h 130"/>
                  <a:gd name="T60" fmla="*/ 197 w 205"/>
                  <a:gd name="T61" fmla="*/ 63 h 130"/>
                  <a:gd name="T62" fmla="*/ 129 w 205"/>
                  <a:gd name="T63" fmla="*/ 8 h 130"/>
                  <a:gd name="T64" fmla="*/ 128 w 205"/>
                  <a:gd name="T65" fmla="*/ 9 h 130"/>
                  <a:gd name="T66" fmla="*/ 128 w 205"/>
                  <a:gd name="T67" fmla="*/ 34 h 130"/>
                  <a:gd name="T68" fmla="*/ 119 w 205"/>
                  <a:gd name="T69" fmla="*/ 43 h 130"/>
                  <a:gd name="T70" fmla="*/ 9 w 205"/>
                  <a:gd name="T71" fmla="*/ 4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5" h="130">
                    <a:moveTo>
                      <a:pt x="129" y="130"/>
                    </a:moveTo>
                    <a:cubicBezTo>
                      <a:pt x="129" y="130"/>
                      <a:pt x="129" y="130"/>
                      <a:pt x="129" y="130"/>
                    </a:cubicBezTo>
                    <a:cubicBezTo>
                      <a:pt x="124" y="130"/>
                      <a:pt x="120" y="126"/>
                      <a:pt x="120" y="121"/>
                    </a:cubicBezTo>
                    <a:cubicBezTo>
                      <a:pt x="120" y="96"/>
                      <a:pt x="120" y="96"/>
                      <a:pt x="120" y="96"/>
                    </a:cubicBezTo>
                    <a:cubicBezTo>
                      <a:pt x="120" y="95"/>
                      <a:pt x="120" y="95"/>
                      <a:pt x="119" y="95"/>
                    </a:cubicBezTo>
                    <a:cubicBezTo>
                      <a:pt x="9" y="95"/>
                      <a:pt x="9" y="95"/>
                      <a:pt x="9" y="95"/>
                    </a:cubicBezTo>
                    <a:cubicBezTo>
                      <a:pt x="4" y="95"/>
                      <a:pt x="0" y="91"/>
                      <a:pt x="0" y="86"/>
                    </a:cubicBezTo>
                    <a:cubicBezTo>
                      <a:pt x="0" y="44"/>
                      <a:pt x="0" y="44"/>
                      <a:pt x="0" y="44"/>
                    </a:cubicBezTo>
                    <a:cubicBezTo>
                      <a:pt x="0" y="39"/>
                      <a:pt x="4" y="35"/>
                      <a:pt x="9" y="35"/>
                    </a:cubicBezTo>
                    <a:cubicBezTo>
                      <a:pt x="119" y="35"/>
                      <a:pt x="119" y="35"/>
                      <a:pt x="119" y="35"/>
                    </a:cubicBezTo>
                    <a:cubicBezTo>
                      <a:pt x="120" y="35"/>
                      <a:pt x="120" y="35"/>
                      <a:pt x="120" y="34"/>
                    </a:cubicBezTo>
                    <a:cubicBezTo>
                      <a:pt x="120" y="9"/>
                      <a:pt x="120" y="9"/>
                      <a:pt x="120" y="9"/>
                    </a:cubicBezTo>
                    <a:cubicBezTo>
                      <a:pt x="120" y="4"/>
                      <a:pt x="124" y="0"/>
                      <a:pt x="129" y="0"/>
                    </a:cubicBezTo>
                    <a:cubicBezTo>
                      <a:pt x="131" y="0"/>
                      <a:pt x="132" y="1"/>
                      <a:pt x="134" y="2"/>
                    </a:cubicBezTo>
                    <a:cubicBezTo>
                      <a:pt x="202" y="56"/>
                      <a:pt x="202" y="56"/>
                      <a:pt x="202" y="56"/>
                    </a:cubicBezTo>
                    <a:cubicBezTo>
                      <a:pt x="204" y="58"/>
                      <a:pt x="205" y="60"/>
                      <a:pt x="205" y="63"/>
                    </a:cubicBezTo>
                    <a:cubicBezTo>
                      <a:pt x="205" y="66"/>
                      <a:pt x="204" y="68"/>
                      <a:pt x="202" y="70"/>
                    </a:cubicBezTo>
                    <a:cubicBezTo>
                      <a:pt x="134" y="128"/>
                      <a:pt x="134" y="128"/>
                      <a:pt x="134" y="128"/>
                    </a:cubicBezTo>
                    <a:cubicBezTo>
                      <a:pt x="133" y="129"/>
                      <a:pt x="131" y="130"/>
                      <a:pt x="129" y="130"/>
                    </a:cubicBezTo>
                    <a:close/>
                    <a:moveTo>
                      <a:pt x="9" y="43"/>
                    </a:moveTo>
                    <a:cubicBezTo>
                      <a:pt x="8" y="43"/>
                      <a:pt x="8" y="43"/>
                      <a:pt x="8" y="44"/>
                    </a:cubicBezTo>
                    <a:cubicBezTo>
                      <a:pt x="8" y="86"/>
                      <a:pt x="8" y="86"/>
                      <a:pt x="8" y="86"/>
                    </a:cubicBezTo>
                    <a:cubicBezTo>
                      <a:pt x="8" y="87"/>
                      <a:pt x="8" y="87"/>
                      <a:pt x="9" y="87"/>
                    </a:cubicBezTo>
                    <a:cubicBezTo>
                      <a:pt x="119" y="87"/>
                      <a:pt x="119" y="87"/>
                      <a:pt x="119" y="87"/>
                    </a:cubicBezTo>
                    <a:cubicBezTo>
                      <a:pt x="124" y="87"/>
                      <a:pt x="128" y="91"/>
                      <a:pt x="128" y="96"/>
                    </a:cubicBezTo>
                    <a:cubicBezTo>
                      <a:pt x="128" y="121"/>
                      <a:pt x="128" y="121"/>
                      <a:pt x="128" y="121"/>
                    </a:cubicBezTo>
                    <a:cubicBezTo>
                      <a:pt x="128" y="122"/>
                      <a:pt x="129" y="122"/>
                      <a:pt x="129" y="122"/>
                    </a:cubicBezTo>
                    <a:cubicBezTo>
                      <a:pt x="129" y="122"/>
                      <a:pt x="129" y="122"/>
                      <a:pt x="129" y="121"/>
                    </a:cubicBezTo>
                    <a:cubicBezTo>
                      <a:pt x="197" y="64"/>
                      <a:pt x="197" y="64"/>
                      <a:pt x="197" y="64"/>
                    </a:cubicBezTo>
                    <a:cubicBezTo>
                      <a:pt x="197" y="63"/>
                      <a:pt x="197" y="63"/>
                      <a:pt x="197" y="63"/>
                    </a:cubicBezTo>
                    <a:cubicBezTo>
                      <a:pt x="197" y="63"/>
                      <a:pt x="197" y="63"/>
                      <a:pt x="197" y="63"/>
                    </a:cubicBezTo>
                    <a:cubicBezTo>
                      <a:pt x="129" y="8"/>
                      <a:pt x="129" y="8"/>
                      <a:pt x="129" y="8"/>
                    </a:cubicBezTo>
                    <a:cubicBezTo>
                      <a:pt x="129" y="8"/>
                      <a:pt x="128" y="8"/>
                      <a:pt x="128" y="9"/>
                    </a:cubicBezTo>
                    <a:cubicBezTo>
                      <a:pt x="128" y="34"/>
                      <a:pt x="128" y="34"/>
                      <a:pt x="128" y="34"/>
                    </a:cubicBezTo>
                    <a:cubicBezTo>
                      <a:pt x="128" y="39"/>
                      <a:pt x="124" y="43"/>
                      <a:pt x="119" y="43"/>
                    </a:cubicBezTo>
                    <a:lnTo>
                      <a:pt x="9" y="43"/>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p>
                <a:endParaRPr lang="en-US">
                  <a:cs typeface="+mn-ea"/>
                  <a:sym typeface="+mn-lt"/>
                </a:endParaRPr>
              </a:p>
            </p:txBody>
          </p:sp>
        </p:grpSp>
        <p:sp>
          <p:nvSpPr>
            <p:cNvPr id="13" name="i$1îḓe"/>
            <p:cNvSpPr/>
            <p:nvPr/>
          </p:nvSpPr>
          <p:spPr>
            <a:xfrm>
              <a:off x="1453744" y="2698281"/>
              <a:ext cx="2037186" cy="1892737"/>
            </a:xfrm>
            <a:prstGeom prst="roundRect">
              <a:avLst>
                <a:gd name="adj" fmla="val 9100"/>
              </a:avLst>
            </a:prstGeom>
            <a:blipFill dpi="0" rotWithShape="1">
              <a:blip r:embed="rId4" cstate="screen"/>
              <a:srcRect/>
              <a:stretch>
                <a:fillRect/>
              </a:stretch>
            </a:blipFill>
            <a:ln>
              <a:noFill/>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a:cs typeface="+mn-ea"/>
                <a:sym typeface="+mn-lt"/>
              </a:endParaRPr>
            </a:p>
          </p:txBody>
        </p:sp>
        <p:sp>
          <p:nvSpPr>
            <p:cNvPr id="14" name="ïṥlïḑe"/>
            <p:cNvSpPr/>
            <p:nvPr/>
          </p:nvSpPr>
          <p:spPr>
            <a:xfrm>
              <a:off x="3869519" y="2698281"/>
              <a:ext cx="2037186" cy="1892737"/>
            </a:xfrm>
            <a:prstGeom prst="roundRect">
              <a:avLst>
                <a:gd name="adj" fmla="val 9100"/>
              </a:avLst>
            </a:prstGeom>
            <a:blipFill dpi="0" rotWithShape="1">
              <a:blip r:embed="rId5" cstate="screen"/>
              <a:srcRect/>
              <a:stretch>
                <a:fillRect/>
              </a:stretch>
            </a:blipFill>
            <a:ln>
              <a:noFill/>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a:cs typeface="+mn-ea"/>
                <a:sym typeface="+mn-lt"/>
              </a:endParaRPr>
            </a:p>
          </p:txBody>
        </p:sp>
        <p:sp>
          <p:nvSpPr>
            <p:cNvPr id="15" name="íSľïḋé"/>
            <p:cNvSpPr/>
            <p:nvPr/>
          </p:nvSpPr>
          <p:spPr>
            <a:xfrm>
              <a:off x="6285294" y="2698281"/>
              <a:ext cx="2037186" cy="1892737"/>
            </a:xfrm>
            <a:prstGeom prst="roundRect">
              <a:avLst>
                <a:gd name="adj" fmla="val 9100"/>
              </a:avLst>
            </a:prstGeom>
            <a:blipFill dpi="0" rotWithShape="1">
              <a:blip r:embed="rId6" cstate="screen"/>
              <a:srcRect/>
              <a:stretch>
                <a:fillRect/>
              </a:stretch>
            </a:blipFill>
            <a:ln>
              <a:noFill/>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a:cs typeface="+mn-ea"/>
                <a:sym typeface="+mn-lt"/>
              </a:endParaRPr>
            </a:p>
          </p:txBody>
        </p:sp>
        <p:sp>
          <p:nvSpPr>
            <p:cNvPr id="16" name="iśḻîdé"/>
            <p:cNvSpPr/>
            <p:nvPr/>
          </p:nvSpPr>
          <p:spPr>
            <a:xfrm>
              <a:off x="8701069" y="2698281"/>
              <a:ext cx="2037186" cy="1892737"/>
            </a:xfrm>
            <a:prstGeom prst="roundRect">
              <a:avLst>
                <a:gd name="adj" fmla="val 9100"/>
              </a:avLst>
            </a:prstGeom>
            <a:blipFill dpi="0" rotWithShape="1">
              <a:blip r:embed="rId7" cstate="screen"/>
              <a:srcRect/>
              <a:stretch>
                <a:fillRect/>
              </a:stretch>
            </a:blipFill>
            <a:ln>
              <a:noFill/>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a:cs typeface="+mn-ea"/>
                <a:sym typeface="+mn-lt"/>
              </a:endParaRPr>
            </a:p>
          </p:txBody>
        </p:sp>
        <p:grpSp>
          <p:nvGrpSpPr>
            <p:cNvPr id="17" name="iṩľiḋè"/>
            <p:cNvGrpSpPr/>
            <p:nvPr/>
          </p:nvGrpSpPr>
          <p:grpSpPr>
            <a:xfrm>
              <a:off x="11116844" y="3443622"/>
              <a:ext cx="402055" cy="402055"/>
              <a:chOff x="11020688" y="3376744"/>
              <a:chExt cx="402055" cy="402055"/>
            </a:xfrm>
          </p:grpSpPr>
          <p:sp>
            <p:nvSpPr>
              <p:cNvPr id="30" name="îşľîḓè"/>
              <p:cNvSpPr/>
              <p:nvPr/>
            </p:nvSpPr>
            <p:spPr>
              <a:xfrm>
                <a:off x="11020688" y="3376744"/>
                <a:ext cx="402055" cy="402055"/>
              </a:xfrm>
              <a:prstGeom prst="ellipse">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a:endParaRPr lang="en-US">
                  <a:cs typeface="+mn-ea"/>
                  <a:sym typeface="+mn-lt"/>
                </a:endParaRPr>
              </a:p>
            </p:txBody>
          </p:sp>
          <p:sp>
            <p:nvSpPr>
              <p:cNvPr id="31" name="íSlíḋè"/>
              <p:cNvSpPr/>
              <p:nvPr/>
            </p:nvSpPr>
            <p:spPr bwMode="auto">
              <a:xfrm>
                <a:off x="11128611" y="3518968"/>
                <a:ext cx="186209" cy="117606"/>
              </a:xfrm>
              <a:custGeom>
                <a:avLst/>
                <a:gdLst>
                  <a:gd name="T0" fmla="*/ 129 w 205"/>
                  <a:gd name="T1" fmla="*/ 130 h 130"/>
                  <a:gd name="T2" fmla="*/ 129 w 205"/>
                  <a:gd name="T3" fmla="*/ 130 h 130"/>
                  <a:gd name="T4" fmla="*/ 120 w 205"/>
                  <a:gd name="T5" fmla="*/ 121 h 130"/>
                  <a:gd name="T6" fmla="*/ 120 w 205"/>
                  <a:gd name="T7" fmla="*/ 96 h 130"/>
                  <a:gd name="T8" fmla="*/ 119 w 205"/>
                  <a:gd name="T9" fmla="*/ 95 h 130"/>
                  <a:gd name="T10" fmla="*/ 9 w 205"/>
                  <a:gd name="T11" fmla="*/ 95 h 130"/>
                  <a:gd name="T12" fmla="*/ 0 w 205"/>
                  <a:gd name="T13" fmla="*/ 86 h 130"/>
                  <a:gd name="T14" fmla="*/ 0 w 205"/>
                  <a:gd name="T15" fmla="*/ 44 h 130"/>
                  <a:gd name="T16" fmla="*/ 9 w 205"/>
                  <a:gd name="T17" fmla="*/ 35 h 130"/>
                  <a:gd name="T18" fmla="*/ 119 w 205"/>
                  <a:gd name="T19" fmla="*/ 35 h 130"/>
                  <a:gd name="T20" fmla="*/ 120 w 205"/>
                  <a:gd name="T21" fmla="*/ 34 h 130"/>
                  <a:gd name="T22" fmla="*/ 120 w 205"/>
                  <a:gd name="T23" fmla="*/ 9 h 130"/>
                  <a:gd name="T24" fmla="*/ 129 w 205"/>
                  <a:gd name="T25" fmla="*/ 0 h 130"/>
                  <a:gd name="T26" fmla="*/ 134 w 205"/>
                  <a:gd name="T27" fmla="*/ 2 h 130"/>
                  <a:gd name="T28" fmla="*/ 202 w 205"/>
                  <a:gd name="T29" fmla="*/ 56 h 130"/>
                  <a:gd name="T30" fmla="*/ 205 w 205"/>
                  <a:gd name="T31" fmla="*/ 63 h 130"/>
                  <a:gd name="T32" fmla="*/ 202 w 205"/>
                  <a:gd name="T33" fmla="*/ 70 h 130"/>
                  <a:gd name="T34" fmla="*/ 134 w 205"/>
                  <a:gd name="T35" fmla="*/ 128 h 130"/>
                  <a:gd name="T36" fmla="*/ 129 w 205"/>
                  <a:gd name="T37" fmla="*/ 130 h 130"/>
                  <a:gd name="T38" fmla="*/ 9 w 205"/>
                  <a:gd name="T39" fmla="*/ 43 h 130"/>
                  <a:gd name="T40" fmla="*/ 8 w 205"/>
                  <a:gd name="T41" fmla="*/ 44 h 130"/>
                  <a:gd name="T42" fmla="*/ 8 w 205"/>
                  <a:gd name="T43" fmla="*/ 86 h 130"/>
                  <a:gd name="T44" fmla="*/ 9 w 205"/>
                  <a:gd name="T45" fmla="*/ 87 h 130"/>
                  <a:gd name="T46" fmla="*/ 119 w 205"/>
                  <a:gd name="T47" fmla="*/ 87 h 130"/>
                  <a:gd name="T48" fmla="*/ 128 w 205"/>
                  <a:gd name="T49" fmla="*/ 96 h 130"/>
                  <a:gd name="T50" fmla="*/ 128 w 205"/>
                  <a:gd name="T51" fmla="*/ 121 h 130"/>
                  <a:gd name="T52" fmla="*/ 129 w 205"/>
                  <a:gd name="T53" fmla="*/ 122 h 130"/>
                  <a:gd name="T54" fmla="*/ 129 w 205"/>
                  <a:gd name="T55" fmla="*/ 121 h 130"/>
                  <a:gd name="T56" fmla="*/ 197 w 205"/>
                  <a:gd name="T57" fmla="*/ 64 h 130"/>
                  <a:gd name="T58" fmla="*/ 197 w 205"/>
                  <a:gd name="T59" fmla="*/ 63 h 130"/>
                  <a:gd name="T60" fmla="*/ 197 w 205"/>
                  <a:gd name="T61" fmla="*/ 63 h 130"/>
                  <a:gd name="T62" fmla="*/ 129 w 205"/>
                  <a:gd name="T63" fmla="*/ 8 h 130"/>
                  <a:gd name="T64" fmla="*/ 128 w 205"/>
                  <a:gd name="T65" fmla="*/ 9 h 130"/>
                  <a:gd name="T66" fmla="*/ 128 w 205"/>
                  <a:gd name="T67" fmla="*/ 34 h 130"/>
                  <a:gd name="T68" fmla="*/ 119 w 205"/>
                  <a:gd name="T69" fmla="*/ 43 h 130"/>
                  <a:gd name="T70" fmla="*/ 9 w 205"/>
                  <a:gd name="T71" fmla="*/ 4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5" h="130">
                    <a:moveTo>
                      <a:pt x="129" y="130"/>
                    </a:moveTo>
                    <a:cubicBezTo>
                      <a:pt x="129" y="130"/>
                      <a:pt x="129" y="130"/>
                      <a:pt x="129" y="130"/>
                    </a:cubicBezTo>
                    <a:cubicBezTo>
                      <a:pt x="124" y="130"/>
                      <a:pt x="120" y="126"/>
                      <a:pt x="120" y="121"/>
                    </a:cubicBezTo>
                    <a:cubicBezTo>
                      <a:pt x="120" y="96"/>
                      <a:pt x="120" y="96"/>
                      <a:pt x="120" y="96"/>
                    </a:cubicBezTo>
                    <a:cubicBezTo>
                      <a:pt x="120" y="95"/>
                      <a:pt x="120" y="95"/>
                      <a:pt x="119" y="95"/>
                    </a:cubicBezTo>
                    <a:cubicBezTo>
                      <a:pt x="9" y="95"/>
                      <a:pt x="9" y="95"/>
                      <a:pt x="9" y="95"/>
                    </a:cubicBezTo>
                    <a:cubicBezTo>
                      <a:pt x="4" y="95"/>
                      <a:pt x="0" y="91"/>
                      <a:pt x="0" y="86"/>
                    </a:cubicBezTo>
                    <a:cubicBezTo>
                      <a:pt x="0" y="44"/>
                      <a:pt x="0" y="44"/>
                      <a:pt x="0" y="44"/>
                    </a:cubicBezTo>
                    <a:cubicBezTo>
                      <a:pt x="0" y="39"/>
                      <a:pt x="4" y="35"/>
                      <a:pt x="9" y="35"/>
                    </a:cubicBezTo>
                    <a:cubicBezTo>
                      <a:pt x="119" y="35"/>
                      <a:pt x="119" y="35"/>
                      <a:pt x="119" y="35"/>
                    </a:cubicBezTo>
                    <a:cubicBezTo>
                      <a:pt x="120" y="35"/>
                      <a:pt x="120" y="35"/>
                      <a:pt x="120" y="34"/>
                    </a:cubicBezTo>
                    <a:cubicBezTo>
                      <a:pt x="120" y="9"/>
                      <a:pt x="120" y="9"/>
                      <a:pt x="120" y="9"/>
                    </a:cubicBezTo>
                    <a:cubicBezTo>
                      <a:pt x="120" y="4"/>
                      <a:pt x="124" y="0"/>
                      <a:pt x="129" y="0"/>
                    </a:cubicBezTo>
                    <a:cubicBezTo>
                      <a:pt x="131" y="0"/>
                      <a:pt x="132" y="1"/>
                      <a:pt x="134" y="2"/>
                    </a:cubicBezTo>
                    <a:cubicBezTo>
                      <a:pt x="202" y="56"/>
                      <a:pt x="202" y="56"/>
                      <a:pt x="202" y="56"/>
                    </a:cubicBezTo>
                    <a:cubicBezTo>
                      <a:pt x="204" y="58"/>
                      <a:pt x="205" y="60"/>
                      <a:pt x="205" y="63"/>
                    </a:cubicBezTo>
                    <a:cubicBezTo>
                      <a:pt x="205" y="66"/>
                      <a:pt x="204" y="68"/>
                      <a:pt x="202" y="70"/>
                    </a:cubicBezTo>
                    <a:cubicBezTo>
                      <a:pt x="134" y="128"/>
                      <a:pt x="134" y="128"/>
                      <a:pt x="134" y="128"/>
                    </a:cubicBezTo>
                    <a:cubicBezTo>
                      <a:pt x="133" y="129"/>
                      <a:pt x="131" y="130"/>
                      <a:pt x="129" y="130"/>
                    </a:cubicBezTo>
                    <a:close/>
                    <a:moveTo>
                      <a:pt x="9" y="43"/>
                    </a:moveTo>
                    <a:cubicBezTo>
                      <a:pt x="8" y="43"/>
                      <a:pt x="8" y="43"/>
                      <a:pt x="8" y="44"/>
                    </a:cubicBezTo>
                    <a:cubicBezTo>
                      <a:pt x="8" y="86"/>
                      <a:pt x="8" y="86"/>
                      <a:pt x="8" y="86"/>
                    </a:cubicBezTo>
                    <a:cubicBezTo>
                      <a:pt x="8" y="87"/>
                      <a:pt x="8" y="87"/>
                      <a:pt x="9" y="87"/>
                    </a:cubicBezTo>
                    <a:cubicBezTo>
                      <a:pt x="119" y="87"/>
                      <a:pt x="119" y="87"/>
                      <a:pt x="119" y="87"/>
                    </a:cubicBezTo>
                    <a:cubicBezTo>
                      <a:pt x="124" y="87"/>
                      <a:pt x="128" y="91"/>
                      <a:pt x="128" y="96"/>
                    </a:cubicBezTo>
                    <a:cubicBezTo>
                      <a:pt x="128" y="121"/>
                      <a:pt x="128" y="121"/>
                      <a:pt x="128" y="121"/>
                    </a:cubicBezTo>
                    <a:cubicBezTo>
                      <a:pt x="128" y="122"/>
                      <a:pt x="129" y="122"/>
                      <a:pt x="129" y="122"/>
                    </a:cubicBezTo>
                    <a:cubicBezTo>
                      <a:pt x="129" y="122"/>
                      <a:pt x="129" y="122"/>
                      <a:pt x="129" y="121"/>
                    </a:cubicBezTo>
                    <a:cubicBezTo>
                      <a:pt x="197" y="64"/>
                      <a:pt x="197" y="64"/>
                      <a:pt x="197" y="64"/>
                    </a:cubicBezTo>
                    <a:cubicBezTo>
                      <a:pt x="197" y="63"/>
                      <a:pt x="197" y="63"/>
                      <a:pt x="197" y="63"/>
                    </a:cubicBezTo>
                    <a:cubicBezTo>
                      <a:pt x="197" y="63"/>
                      <a:pt x="197" y="63"/>
                      <a:pt x="197" y="63"/>
                    </a:cubicBezTo>
                    <a:cubicBezTo>
                      <a:pt x="129" y="8"/>
                      <a:pt x="129" y="8"/>
                      <a:pt x="129" y="8"/>
                    </a:cubicBezTo>
                    <a:cubicBezTo>
                      <a:pt x="129" y="8"/>
                      <a:pt x="128" y="8"/>
                      <a:pt x="128" y="9"/>
                    </a:cubicBezTo>
                    <a:cubicBezTo>
                      <a:pt x="128" y="34"/>
                      <a:pt x="128" y="34"/>
                      <a:pt x="128" y="34"/>
                    </a:cubicBezTo>
                    <a:cubicBezTo>
                      <a:pt x="128" y="39"/>
                      <a:pt x="124" y="43"/>
                      <a:pt x="119" y="43"/>
                    </a:cubicBezTo>
                    <a:lnTo>
                      <a:pt x="9" y="43"/>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p>
                <a:endParaRPr lang="en-US">
                  <a:cs typeface="+mn-ea"/>
                  <a:sym typeface="+mn-lt"/>
                </a:endParaRPr>
              </a:p>
            </p:txBody>
          </p:sp>
        </p:grpSp>
        <p:sp>
          <p:nvSpPr>
            <p:cNvPr id="18" name="ïṥḷïḓé"/>
            <p:cNvSpPr/>
            <p:nvPr/>
          </p:nvSpPr>
          <p:spPr bwMode="auto">
            <a:xfrm>
              <a:off x="1594449" y="5096130"/>
              <a:ext cx="1755776" cy="69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dirty="0">
                  <a:cs typeface="+mn-ea"/>
                  <a:sym typeface="+mn-lt"/>
                </a:rPr>
                <a:t>Supporting </a:t>
              </a:r>
              <a:r>
                <a:rPr lang="zh-CN" altLang="en-US" sz="1100" dirty="0">
                  <a:cs typeface="+mn-ea"/>
                  <a:sym typeface="+mn-lt"/>
                </a:rPr>
                <a:t>输入标题</a:t>
              </a:r>
              <a:r>
                <a:rPr lang="en-US" altLang="zh-CN" sz="1100" dirty="0">
                  <a:cs typeface="+mn-ea"/>
                  <a:sym typeface="+mn-lt"/>
                </a:rPr>
                <a:t>. </a:t>
              </a:r>
            </a:p>
            <a:p>
              <a:pPr algn="ctr">
                <a:lnSpc>
                  <a:spcPct val="120000"/>
                </a:lnSpc>
              </a:pPr>
              <a:r>
                <a:rPr lang="en-US" altLang="zh-CN" sz="1100" dirty="0">
                  <a:cs typeface="+mn-ea"/>
                  <a:sym typeface="+mn-lt"/>
                </a:rPr>
                <a:t>……</a:t>
              </a:r>
            </a:p>
          </p:txBody>
        </p:sp>
        <p:sp>
          <p:nvSpPr>
            <p:cNvPr id="19" name="íS1îde"/>
            <p:cNvSpPr txBox="1"/>
            <p:nvPr/>
          </p:nvSpPr>
          <p:spPr bwMode="auto">
            <a:xfrm>
              <a:off x="1594449" y="471521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cs typeface="+mn-ea"/>
                  <a:sym typeface="+mn-lt"/>
                </a:rPr>
                <a:t>输入标题</a:t>
              </a:r>
              <a:endParaRPr lang="en-US" altLang="zh-CN" b="1" dirty="0">
                <a:cs typeface="+mn-ea"/>
                <a:sym typeface="+mn-lt"/>
              </a:endParaRPr>
            </a:p>
          </p:txBody>
        </p:sp>
        <p:sp>
          <p:nvSpPr>
            <p:cNvPr id="20" name="íṩḷíḓé"/>
            <p:cNvSpPr/>
            <p:nvPr/>
          </p:nvSpPr>
          <p:spPr bwMode="auto">
            <a:xfrm>
              <a:off x="4010224" y="5096130"/>
              <a:ext cx="1755776" cy="69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dirty="0">
                  <a:cs typeface="+mn-ea"/>
                  <a:sym typeface="+mn-lt"/>
                </a:rPr>
                <a:t>Supporting </a:t>
              </a:r>
              <a:r>
                <a:rPr lang="zh-CN" altLang="en-US" sz="1100" dirty="0">
                  <a:cs typeface="+mn-ea"/>
                  <a:sym typeface="+mn-lt"/>
                </a:rPr>
                <a:t>输入标题</a:t>
              </a:r>
              <a:r>
                <a:rPr lang="en-US" altLang="zh-CN" sz="1100" dirty="0">
                  <a:cs typeface="+mn-ea"/>
                  <a:sym typeface="+mn-lt"/>
                </a:rPr>
                <a:t>. </a:t>
              </a:r>
            </a:p>
            <a:p>
              <a:pPr algn="ctr">
                <a:lnSpc>
                  <a:spcPct val="120000"/>
                </a:lnSpc>
              </a:pPr>
              <a:r>
                <a:rPr lang="en-US" altLang="zh-CN" sz="1100" dirty="0">
                  <a:cs typeface="+mn-ea"/>
                  <a:sym typeface="+mn-lt"/>
                </a:rPr>
                <a:t>……</a:t>
              </a:r>
            </a:p>
          </p:txBody>
        </p:sp>
        <p:sp>
          <p:nvSpPr>
            <p:cNvPr id="21" name="iṡ1ídê"/>
            <p:cNvSpPr txBox="1"/>
            <p:nvPr/>
          </p:nvSpPr>
          <p:spPr bwMode="auto">
            <a:xfrm>
              <a:off x="4010224" y="471521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cs typeface="+mn-ea"/>
                  <a:sym typeface="+mn-lt"/>
                </a:rPr>
                <a:t>输入标题</a:t>
              </a:r>
              <a:endParaRPr lang="en-US" altLang="zh-CN" b="1" dirty="0">
                <a:cs typeface="+mn-ea"/>
                <a:sym typeface="+mn-lt"/>
              </a:endParaRPr>
            </a:p>
          </p:txBody>
        </p:sp>
        <p:sp>
          <p:nvSpPr>
            <p:cNvPr id="22" name="îśḷiḍé"/>
            <p:cNvSpPr/>
            <p:nvPr/>
          </p:nvSpPr>
          <p:spPr bwMode="auto">
            <a:xfrm>
              <a:off x="6425999" y="5096130"/>
              <a:ext cx="1755776" cy="69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dirty="0">
                  <a:cs typeface="+mn-ea"/>
                  <a:sym typeface="+mn-lt"/>
                </a:rPr>
                <a:t>Supporting </a:t>
              </a:r>
              <a:r>
                <a:rPr lang="zh-CN" altLang="en-US" sz="1100" dirty="0">
                  <a:cs typeface="+mn-ea"/>
                  <a:sym typeface="+mn-lt"/>
                </a:rPr>
                <a:t>输入标题</a:t>
              </a:r>
              <a:r>
                <a:rPr lang="en-US" altLang="zh-CN" sz="1100" dirty="0">
                  <a:cs typeface="+mn-ea"/>
                  <a:sym typeface="+mn-lt"/>
                </a:rPr>
                <a:t>. </a:t>
              </a:r>
            </a:p>
            <a:p>
              <a:pPr algn="ctr">
                <a:lnSpc>
                  <a:spcPct val="120000"/>
                </a:lnSpc>
              </a:pPr>
              <a:r>
                <a:rPr lang="en-US" altLang="zh-CN" sz="1100" dirty="0">
                  <a:cs typeface="+mn-ea"/>
                  <a:sym typeface="+mn-lt"/>
                </a:rPr>
                <a:t>……</a:t>
              </a:r>
            </a:p>
          </p:txBody>
        </p:sp>
        <p:sp>
          <p:nvSpPr>
            <p:cNvPr id="23" name="iSḷidé"/>
            <p:cNvSpPr txBox="1"/>
            <p:nvPr/>
          </p:nvSpPr>
          <p:spPr bwMode="auto">
            <a:xfrm>
              <a:off x="6425999" y="471521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cs typeface="+mn-ea"/>
                  <a:sym typeface="+mn-lt"/>
                </a:rPr>
                <a:t>输入标题</a:t>
              </a:r>
              <a:endParaRPr lang="en-US" altLang="zh-CN" b="1" dirty="0">
                <a:cs typeface="+mn-ea"/>
                <a:sym typeface="+mn-lt"/>
              </a:endParaRPr>
            </a:p>
          </p:txBody>
        </p:sp>
        <p:sp>
          <p:nvSpPr>
            <p:cNvPr id="24" name="ï$ļíḍe"/>
            <p:cNvSpPr/>
            <p:nvPr/>
          </p:nvSpPr>
          <p:spPr bwMode="auto">
            <a:xfrm>
              <a:off x="8841774" y="5096130"/>
              <a:ext cx="1755776" cy="69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dirty="0">
                  <a:cs typeface="+mn-ea"/>
                  <a:sym typeface="+mn-lt"/>
                </a:rPr>
                <a:t>Supporting </a:t>
              </a:r>
              <a:r>
                <a:rPr lang="zh-CN" altLang="en-US" sz="1100" dirty="0">
                  <a:cs typeface="+mn-ea"/>
                  <a:sym typeface="+mn-lt"/>
                </a:rPr>
                <a:t>输入标题</a:t>
              </a:r>
              <a:r>
                <a:rPr lang="en-US" altLang="zh-CN" sz="1100" dirty="0">
                  <a:cs typeface="+mn-ea"/>
                  <a:sym typeface="+mn-lt"/>
                </a:rPr>
                <a:t>. </a:t>
              </a:r>
            </a:p>
            <a:p>
              <a:pPr algn="ctr">
                <a:lnSpc>
                  <a:spcPct val="120000"/>
                </a:lnSpc>
              </a:pPr>
              <a:r>
                <a:rPr lang="en-US" altLang="zh-CN" sz="1100" dirty="0">
                  <a:cs typeface="+mn-ea"/>
                  <a:sym typeface="+mn-lt"/>
                </a:rPr>
                <a:t>……</a:t>
              </a:r>
            </a:p>
          </p:txBody>
        </p:sp>
        <p:sp>
          <p:nvSpPr>
            <p:cNvPr id="25" name="îşḷíḋè"/>
            <p:cNvSpPr txBox="1"/>
            <p:nvPr/>
          </p:nvSpPr>
          <p:spPr bwMode="auto">
            <a:xfrm>
              <a:off x="8841774" y="471521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cs typeface="+mn-ea"/>
                  <a:sym typeface="+mn-lt"/>
                </a:rPr>
                <a:t>输入标题</a:t>
              </a:r>
              <a:endParaRPr lang="en-US" altLang="zh-CN" b="1" dirty="0">
                <a:cs typeface="+mn-ea"/>
                <a:sym typeface="+mn-lt"/>
              </a:endParaRPr>
            </a:p>
          </p:txBody>
        </p:sp>
        <p:cxnSp>
          <p:nvCxnSpPr>
            <p:cNvPr id="26" name="直接连接符 25"/>
            <p:cNvCxnSpPr/>
            <p:nvPr/>
          </p:nvCxnSpPr>
          <p:spPr>
            <a:xfrm>
              <a:off x="2169373" y="5960125"/>
              <a:ext cx="60592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585148" y="5960125"/>
              <a:ext cx="60592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000923" y="5960125"/>
              <a:ext cx="60592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416698" y="5960125"/>
              <a:ext cx="60592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0" name="iṣlîḓé"/>
          <p:cNvSpPr txBox="1"/>
          <p:nvPr/>
        </p:nvSpPr>
        <p:spPr>
          <a:xfrm>
            <a:off x="659765" y="655955"/>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rgbClr val="2E6A70"/>
                </a:solidFill>
                <a:cs typeface="+mn-ea"/>
                <a:sym typeface="+mn-lt"/>
              </a:rPr>
              <a:t>输入介绍</a:t>
            </a:r>
            <a:endParaRPr lang="en-US" altLang="zh-CN" sz="1100" dirty="0">
              <a:solidFill>
                <a:srgbClr val="E3A195"/>
              </a:solidFill>
              <a:cs typeface="+mn-ea"/>
              <a:sym typeface="+mn-lt"/>
            </a:endParaRPr>
          </a:p>
        </p:txBody>
      </p:sp>
      <p:pic>
        <p:nvPicPr>
          <p:cNvPr id="5" name="图片 4" descr="校徽统一颜色"/>
          <p:cNvPicPr>
            <a:picLocks noChangeAspect="1"/>
          </p:cNvPicPr>
          <p:nvPr/>
        </p:nvPicPr>
        <p:blipFill>
          <a:blip r:embed="rId8"/>
          <a:stretch>
            <a:fillRect/>
          </a:stretch>
        </p:blipFill>
        <p:spPr>
          <a:xfrm>
            <a:off x="11249660" y="254635"/>
            <a:ext cx="649605" cy="64960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flipH="1">
            <a:off x="788670" y="1431290"/>
            <a:ext cx="3606800" cy="107823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lumMod val="50000"/>
                </a:schemeClr>
              </a:solidFill>
              <a:cs typeface="+mn-ea"/>
              <a:sym typeface="+mn-lt"/>
            </a:endParaRPr>
          </a:p>
        </p:txBody>
      </p:sp>
      <p:sp>
        <p:nvSpPr>
          <p:cNvPr id="19" name="矩形 18"/>
          <p:cNvSpPr/>
          <p:nvPr/>
        </p:nvSpPr>
        <p:spPr bwMode="auto">
          <a:xfrm flipH="1">
            <a:off x="788670" y="2624455"/>
            <a:ext cx="3606800" cy="3454400"/>
          </a:xfrm>
          <a:prstGeom prst="rect">
            <a:avLst/>
          </a:prstGeom>
          <a:solidFill>
            <a:srgbClr val="2E6A7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lumMod val="50000"/>
                </a:schemeClr>
              </a:solidFill>
              <a:cs typeface="+mn-ea"/>
              <a:sym typeface="+mn-lt"/>
            </a:endParaRPr>
          </a:p>
        </p:txBody>
      </p:sp>
      <p:sp>
        <p:nvSpPr>
          <p:cNvPr id="20" name="矩形 19"/>
          <p:cNvSpPr/>
          <p:nvPr/>
        </p:nvSpPr>
        <p:spPr bwMode="auto">
          <a:xfrm flipH="1">
            <a:off x="923355" y="2735957"/>
            <a:ext cx="3337584" cy="3136900"/>
          </a:xfrm>
          <a:prstGeom prst="rect">
            <a:avLst/>
          </a:prstGeom>
        </p:spPr>
        <p:txBody>
          <a:bodyPr wrap="square" lIns="91376" tIns="45686" rIns="91376" bIns="45686">
            <a:spAutoFit/>
          </a:bodyPr>
          <a:lstStyle/>
          <a:p>
            <a:pPr indent="0" algn="just">
              <a:lnSpc>
                <a:spcPct val="150000"/>
              </a:lnSpc>
              <a:buFont typeface="Arial" panose="020B0604020202020204" pitchFamily="34" charset="0"/>
              <a:buNone/>
            </a:pP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请在此输入内容请在此输入内容请在此输入内容请在此输入内容请在此输入内容请在此输入内容请在此输入内容请在此输入内容请在此输入内容请在此输入内容请在此输入</a:t>
            </a: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indent="0" algn="just">
              <a:lnSpc>
                <a:spcPct val="150000"/>
              </a:lnSpc>
              <a:buFont typeface="Arial" panose="020B0604020202020204" pitchFamily="34" charset="0"/>
              <a:buNone/>
            </a:pPr>
            <a:r>
              <a:rPr lang="zh-CN" altLang="en-US"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内容请在此输入内容请在此输入内容请在此输入内容请在此输入内容请在此输入内容请在此输入内容请在此输入内容请在此输入内容请在此输入内容请在此输入内容请在此输入内容请在此输入内容</a:t>
            </a: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p>
          <a:p>
            <a:pPr indent="0" algn="just">
              <a:lnSpc>
                <a:spcPct val="150000"/>
              </a:lnSpc>
              <a:buFont typeface="Arial" panose="020B0604020202020204" pitchFamily="34" charset="0"/>
              <a:buNone/>
            </a:pP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a:t>
            </a: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solidFill>
                <a:schemeClr val="bg1"/>
              </a:solidFill>
              <a:cs typeface="+mn-ea"/>
              <a:sym typeface="+mn-lt"/>
            </a:endParaRPr>
          </a:p>
        </p:txBody>
      </p:sp>
      <p:grpSp>
        <p:nvGrpSpPr>
          <p:cNvPr id="23" name="组合 22"/>
          <p:cNvGrpSpPr/>
          <p:nvPr/>
        </p:nvGrpSpPr>
        <p:grpSpPr>
          <a:xfrm>
            <a:off x="4820285" y="1431290"/>
            <a:ext cx="3676015" cy="4662170"/>
            <a:chOff x="4679903" y="1960426"/>
            <a:chExt cx="3132027" cy="4298081"/>
          </a:xfrm>
        </p:grpSpPr>
        <p:sp>
          <p:nvSpPr>
            <p:cNvPr id="37" name="矩形 36"/>
            <p:cNvSpPr>
              <a:spLocks noChangeArrowheads="1"/>
            </p:cNvSpPr>
            <p:nvPr/>
          </p:nvSpPr>
          <p:spPr bwMode="auto">
            <a:xfrm>
              <a:off x="4679903" y="1960426"/>
              <a:ext cx="3132027" cy="1831370"/>
            </a:xfrm>
            <a:prstGeom prst="rect">
              <a:avLst/>
            </a:prstGeom>
            <a:solidFill>
              <a:srgbClr val="E3A195"/>
            </a:solidFill>
            <a:ln>
              <a:noFill/>
            </a:ln>
          </p:spPr>
          <p:txBody>
            <a:bodyPr anchor="ctr"/>
            <a:lstStyle/>
            <a:p>
              <a:pPr algn="ctr" eaLnBrk="1" hangingPunct="1">
                <a:buFont typeface="Arial" panose="020B0604020202020204" pitchFamily="34" charset="0"/>
                <a:buNone/>
              </a:pPr>
              <a:endParaRPr lang="zh-CN" altLang="en-US">
                <a:solidFill>
                  <a:srgbClr val="FFFFFF"/>
                </a:solidFill>
                <a:cs typeface="+mn-ea"/>
                <a:sym typeface="+mn-lt"/>
              </a:endParaRPr>
            </a:p>
          </p:txBody>
        </p:sp>
        <p:sp>
          <p:nvSpPr>
            <p:cNvPr id="38" name="矩形 37"/>
            <p:cNvSpPr>
              <a:spLocks noChangeArrowheads="1"/>
            </p:cNvSpPr>
            <p:nvPr/>
          </p:nvSpPr>
          <p:spPr bwMode="auto">
            <a:xfrm>
              <a:off x="4926628" y="2262486"/>
              <a:ext cx="2638228" cy="122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indent="0" algn="just">
                <a:lnSpc>
                  <a:spcPct val="150000"/>
                </a:lnSpc>
                <a:buFont typeface="Arial" panose="020B0604020202020204" pitchFamily="34" charset="0"/>
                <a:buNone/>
              </a:pP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请在此输入内容请在此输入内容请在此输入内容请在此输入内容请在此输入内容请在此输入内容请在此输入内容请在此输入内容请在此输入内容请在此输入内容请在此输入</a:t>
              </a: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solidFill>
                  <a:schemeClr val="bg1"/>
                </a:solidFill>
                <a:cs typeface="+mn-ea"/>
                <a:sym typeface="+mn-lt"/>
              </a:endParaRPr>
            </a:p>
          </p:txBody>
        </p:sp>
        <p:sp>
          <p:nvSpPr>
            <p:cNvPr id="40" name="矩形 39"/>
            <p:cNvSpPr/>
            <p:nvPr/>
          </p:nvSpPr>
          <p:spPr>
            <a:xfrm>
              <a:off x="4679903" y="3909568"/>
              <a:ext cx="3132027" cy="2348939"/>
            </a:xfrm>
            <a:prstGeom prst="rect">
              <a:avLst/>
            </a:prstGeom>
            <a:blipFill dpi="0" rotWithShape="1">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cs typeface="+mn-ea"/>
                <a:sym typeface="+mn-lt"/>
              </a:endParaRPr>
            </a:p>
          </p:txBody>
        </p:sp>
      </p:grpSp>
      <p:sp>
        <p:nvSpPr>
          <p:cNvPr id="4" name="矩形 3"/>
          <p:cNvSpPr/>
          <p:nvPr/>
        </p:nvSpPr>
        <p:spPr bwMode="auto">
          <a:xfrm flipH="1">
            <a:off x="8585200" y="4463415"/>
            <a:ext cx="2719070" cy="1630045"/>
          </a:xfrm>
          <a:prstGeom prst="rect">
            <a:avLst/>
          </a:prstGeom>
          <a:solidFill>
            <a:srgbClr val="2E6A7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lumMod val="50000"/>
                </a:schemeClr>
              </a:solidFill>
              <a:cs typeface="+mn-ea"/>
              <a:sym typeface="+mn-lt"/>
            </a:endParaRPr>
          </a:p>
        </p:txBody>
      </p:sp>
      <p:sp>
        <p:nvSpPr>
          <p:cNvPr id="5" name="矩形 4"/>
          <p:cNvSpPr/>
          <p:nvPr/>
        </p:nvSpPr>
        <p:spPr bwMode="auto">
          <a:xfrm flipH="1">
            <a:off x="8585200" y="1431290"/>
            <a:ext cx="2719070" cy="289306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lumMod val="50000"/>
                </a:schemeClr>
              </a:solidFill>
              <a:cs typeface="+mn-ea"/>
              <a:sym typeface="+mn-lt"/>
            </a:endParaRPr>
          </a:p>
        </p:txBody>
      </p:sp>
      <p:sp>
        <p:nvSpPr>
          <p:cNvPr id="7" name="矩形 6"/>
          <p:cNvSpPr>
            <a:spLocks noChangeArrowheads="1"/>
          </p:cNvSpPr>
          <p:nvPr/>
        </p:nvSpPr>
        <p:spPr bwMode="auto">
          <a:xfrm>
            <a:off x="8746490" y="4655185"/>
            <a:ext cx="2409825" cy="133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indent="0" algn="just">
              <a:lnSpc>
                <a:spcPct val="150000"/>
              </a:lnSpc>
              <a:buFont typeface="Arial" panose="020B0604020202020204" pitchFamily="34" charset="0"/>
              <a:buNone/>
            </a:pP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a:t>
            </a:r>
            <a:r>
              <a:rPr lang="en-US" altLang="zh-CN" sz="12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200" dirty="0">
              <a:solidFill>
                <a:schemeClr val="bg1"/>
              </a:solidFill>
              <a:cs typeface="+mn-ea"/>
              <a:sym typeface="+mn-lt"/>
            </a:endParaRPr>
          </a:p>
        </p:txBody>
      </p:sp>
      <p:grpSp>
        <p:nvGrpSpPr>
          <p:cNvPr id="9" name="组合 8"/>
          <p:cNvGrpSpPr/>
          <p:nvPr/>
        </p:nvGrpSpPr>
        <p:grpSpPr>
          <a:xfrm>
            <a:off x="0" y="254792"/>
            <a:ext cx="2773680" cy="672802"/>
            <a:chOff x="0" y="254792"/>
            <a:chExt cx="2773680" cy="672802"/>
          </a:xfrm>
        </p:grpSpPr>
        <p:sp>
          <p:nvSpPr>
            <p:cNvPr id="8" name="文本框 7"/>
            <p:cNvSpPr txBox="1"/>
            <p:nvPr/>
          </p:nvSpPr>
          <p:spPr>
            <a:xfrm>
              <a:off x="619760" y="254792"/>
              <a:ext cx="2153920" cy="461665"/>
            </a:xfrm>
            <a:prstGeom prst="rect">
              <a:avLst/>
            </a:prstGeom>
            <a:noFill/>
          </p:spPr>
          <p:txBody>
            <a:bodyPr wrap="square" rtlCol="0">
              <a:spAutoFit/>
            </a:bodyPr>
            <a:lstStyle/>
            <a:p>
              <a:r>
                <a:rPr lang="zh-CN" altLang="en-US" sz="2400" b="1" spc="600" dirty="0">
                  <a:solidFill>
                    <a:schemeClr val="tx1">
                      <a:lumMod val="75000"/>
                      <a:lumOff val="25000"/>
                    </a:schemeClr>
                  </a:solidFill>
                  <a:cs typeface="+mn-ea"/>
                  <a:sym typeface="+mn-lt"/>
                </a:rPr>
                <a:t>标题文字</a:t>
              </a:r>
            </a:p>
          </p:txBody>
        </p:sp>
        <p:sp>
          <p:nvSpPr>
            <p:cNvPr id="10" name="矩形 9"/>
            <p:cNvSpPr/>
            <p:nvPr/>
          </p:nvSpPr>
          <p:spPr>
            <a:xfrm>
              <a:off x="0" y="306459"/>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223520" y="306459"/>
              <a:ext cx="142240" cy="621135"/>
            </a:xfrm>
            <a:prstGeom prst="rect">
              <a:avLst/>
            </a:prstGeom>
            <a:solidFill>
              <a:srgbClr val="E3A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2" name="图片 11" descr="校徽统一颜色"/>
          <p:cNvPicPr>
            <a:picLocks noChangeAspect="1"/>
          </p:cNvPicPr>
          <p:nvPr/>
        </p:nvPicPr>
        <p:blipFill>
          <a:blip r:embed="rId6"/>
          <a:stretch>
            <a:fillRect/>
          </a:stretch>
        </p:blipFill>
        <p:spPr>
          <a:xfrm>
            <a:off x="11249660" y="254635"/>
            <a:ext cx="649605" cy="649605"/>
          </a:xfrm>
          <a:prstGeom prst="rect">
            <a:avLst/>
          </a:prstGeom>
        </p:spPr>
      </p:pic>
      <p:sp>
        <p:nvSpPr>
          <p:cNvPr id="2" name="iṣlîḓé"/>
          <p:cNvSpPr txBox="1"/>
          <p:nvPr/>
        </p:nvSpPr>
        <p:spPr>
          <a:xfrm>
            <a:off x="659765" y="655955"/>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rgbClr val="2E6A70"/>
                </a:solidFill>
                <a:cs typeface="+mn-ea"/>
                <a:sym typeface="+mn-lt"/>
              </a:rPr>
              <a:t>输入介绍</a:t>
            </a:r>
            <a:endParaRPr lang="en-US" altLang="zh-CN" sz="1100" dirty="0">
              <a:solidFill>
                <a:srgbClr val="E3A195"/>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19" grpId="0" bldLvl="0" animBg="1"/>
      <p:bldP spid="19" grpId="1" animBg="1"/>
      <p:bldP spid="20" grpId="0"/>
      <p:bldP spid="20" grpId="1"/>
      <p:bldP spid="4" grpId="0" bldLvl="0" animBg="1"/>
      <p:bldP spid="4" grpId="1" animBg="1"/>
      <p:bldP spid="5" grpId="0" bldLvl="0" animBg="1"/>
      <p:bldP spid="5" grpId="1" animBg="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087673" y="3269208"/>
            <a:ext cx="2576359" cy="674487"/>
            <a:chOff x="1120140" y="2609650"/>
            <a:chExt cx="1935168" cy="506624"/>
          </a:xfrm>
          <a:solidFill>
            <a:srgbClr val="007580"/>
          </a:solidFill>
        </p:grpSpPr>
        <p:sp>
          <p:nvSpPr>
            <p:cNvPr id="18" name="圆角矩形 17"/>
            <p:cNvSpPr/>
            <p:nvPr/>
          </p:nvSpPr>
          <p:spPr>
            <a:xfrm>
              <a:off x="1120140" y="2683639"/>
              <a:ext cx="1935168" cy="432635"/>
            </a:xfrm>
            <a:prstGeom prst="roundRect">
              <a:avLst/>
            </a:prstGeom>
            <a:grp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sp>
          <p:nvSpPr>
            <p:cNvPr id="19" name="等腰三角形 18"/>
            <p:cNvSpPr/>
            <p:nvPr/>
          </p:nvSpPr>
          <p:spPr>
            <a:xfrm>
              <a:off x="2022799" y="2609650"/>
              <a:ext cx="129852" cy="95220"/>
            </a:xfrm>
            <a:prstGeom prst="triangle">
              <a:avLst/>
            </a:prstGeom>
            <a:grp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grpSp>
      <p:sp>
        <p:nvSpPr>
          <p:cNvPr id="20" name="矩形 19"/>
          <p:cNvSpPr/>
          <p:nvPr/>
        </p:nvSpPr>
        <p:spPr>
          <a:xfrm>
            <a:off x="1187450" y="1498600"/>
            <a:ext cx="2273300" cy="1669415"/>
          </a:xfrm>
          <a:prstGeom prst="rect">
            <a:avLst/>
          </a:prstGeom>
          <a:solidFill>
            <a:srgbClr val="007580"/>
          </a:solid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grpSp>
        <p:nvGrpSpPr>
          <p:cNvPr id="21" name="组合 20"/>
          <p:cNvGrpSpPr/>
          <p:nvPr/>
        </p:nvGrpSpPr>
        <p:grpSpPr>
          <a:xfrm flipV="1">
            <a:off x="3509894" y="3367713"/>
            <a:ext cx="2576359" cy="674487"/>
            <a:chOff x="2939529" y="2609650"/>
            <a:chExt cx="1935168" cy="506624"/>
          </a:xfrm>
          <a:solidFill>
            <a:srgbClr val="2E6A70"/>
          </a:solidFill>
        </p:grpSpPr>
        <p:sp>
          <p:nvSpPr>
            <p:cNvPr id="22" name="圆角矩形 21"/>
            <p:cNvSpPr/>
            <p:nvPr/>
          </p:nvSpPr>
          <p:spPr>
            <a:xfrm>
              <a:off x="2939529" y="2683639"/>
              <a:ext cx="1935168" cy="432635"/>
            </a:xfrm>
            <a:prstGeom prst="roundRect">
              <a:avLst/>
            </a:prstGeom>
            <a:grp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sp>
          <p:nvSpPr>
            <p:cNvPr id="23" name="等腰三角形 22"/>
            <p:cNvSpPr/>
            <p:nvPr/>
          </p:nvSpPr>
          <p:spPr>
            <a:xfrm>
              <a:off x="3842188" y="2609650"/>
              <a:ext cx="129852" cy="95220"/>
            </a:xfrm>
            <a:prstGeom prst="triangle">
              <a:avLst/>
            </a:prstGeom>
            <a:grp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grpSp>
      <p:sp>
        <p:nvSpPr>
          <p:cNvPr id="24" name="矩形 23"/>
          <p:cNvSpPr/>
          <p:nvPr/>
        </p:nvSpPr>
        <p:spPr>
          <a:xfrm>
            <a:off x="3542665" y="4143375"/>
            <a:ext cx="2432685" cy="1668145"/>
          </a:xfrm>
          <a:prstGeom prst="rect">
            <a:avLst/>
          </a:prstGeom>
          <a:solidFill>
            <a:srgbClr val="2E6A70"/>
          </a:solid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grpSp>
        <p:nvGrpSpPr>
          <p:cNvPr id="25" name="组合 24"/>
          <p:cNvGrpSpPr/>
          <p:nvPr/>
        </p:nvGrpSpPr>
        <p:grpSpPr>
          <a:xfrm>
            <a:off x="5937692" y="3269208"/>
            <a:ext cx="2576359" cy="674487"/>
            <a:chOff x="4763109" y="2609650"/>
            <a:chExt cx="1935168" cy="506624"/>
          </a:xfrm>
          <a:solidFill>
            <a:srgbClr val="E3A195"/>
          </a:solidFill>
        </p:grpSpPr>
        <p:sp>
          <p:nvSpPr>
            <p:cNvPr id="26" name="圆角矩形 25"/>
            <p:cNvSpPr/>
            <p:nvPr/>
          </p:nvSpPr>
          <p:spPr>
            <a:xfrm>
              <a:off x="4763109" y="2683639"/>
              <a:ext cx="1935168" cy="432635"/>
            </a:xfrm>
            <a:prstGeom prst="roundRect">
              <a:avLst/>
            </a:prstGeom>
            <a:grp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sp>
          <p:nvSpPr>
            <p:cNvPr id="27" name="等腰三角形 26"/>
            <p:cNvSpPr/>
            <p:nvPr/>
          </p:nvSpPr>
          <p:spPr>
            <a:xfrm>
              <a:off x="5665768" y="2609650"/>
              <a:ext cx="129852" cy="95220"/>
            </a:xfrm>
            <a:prstGeom prst="triangle">
              <a:avLst/>
            </a:prstGeom>
            <a:grp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grpSp>
      <p:sp>
        <p:nvSpPr>
          <p:cNvPr id="28" name="矩形 27"/>
          <p:cNvSpPr/>
          <p:nvPr/>
        </p:nvSpPr>
        <p:spPr>
          <a:xfrm>
            <a:off x="6049010" y="1496695"/>
            <a:ext cx="2310130" cy="1671320"/>
          </a:xfrm>
          <a:prstGeom prst="rect">
            <a:avLst/>
          </a:prstGeom>
          <a:solidFill>
            <a:srgbClr val="E3A195"/>
          </a:solid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sp>
        <p:nvSpPr>
          <p:cNvPr id="29" name="矩形 28"/>
          <p:cNvSpPr/>
          <p:nvPr/>
        </p:nvSpPr>
        <p:spPr>
          <a:xfrm>
            <a:off x="8514080" y="4143375"/>
            <a:ext cx="2279015" cy="1668145"/>
          </a:xfrm>
          <a:prstGeom prst="rect">
            <a:avLst/>
          </a:prstGeom>
          <a:solidFill>
            <a:srgbClr val="007580"/>
          </a:solid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sp>
        <p:nvSpPr>
          <p:cNvPr id="30" name="TextBox 103"/>
          <p:cNvSpPr txBox="1"/>
          <p:nvPr/>
        </p:nvSpPr>
        <p:spPr>
          <a:xfrm>
            <a:off x="1374118" y="4489432"/>
            <a:ext cx="1859960" cy="1195705"/>
          </a:xfrm>
          <a:prstGeom prst="rect">
            <a:avLst/>
          </a:prstGeom>
          <a:noFill/>
        </p:spPr>
        <p:txBody>
          <a:bodyPr wrap="square" lIns="0" tIns="0" rIns="0" bIns="0" rtlCol="0">
            <a:spAutoFit/>
          </a:bodyPr>
          <a:lstStyle/>
          <a:p>
            <a:pPr algn="just" defTabSz="1218565">
              <a:lnSpc>
                <a:spcPts val="1865"/>
              </a:lnSpc>
              <a:defRPr/>
            </a:pPr>
            <a:r>
              <a:rPr lang="zh-CN" altLang="en-US"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详写内容</a:t>
            </a:r>
            <a:r>
              <a:rPr lang="en-US" altLang="zh-CN"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a:t>
            </a:r>
            <a:r>
              <a:rPr lang="zh-CN" altLang="en-US"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点击输入本栏的具体文字，简明扼要的说明分项内容，此为概念图解，请根据您的具体内容酌情修改</a:t>
            </a:r>
            <a:endParaRPr lang="en-US" altLang="zh-CN"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31" name="TextBox 104"/>
          <p:cNvSpPr txBox="1"/>
          <p:nvPr/>
        </p:nvSpPr>
        <p:spPr>
          <a:xfrm>
            <a:off x="1504253" y="4147760"/>
            <a:ext cx="1590805" cy="245745"/>
          </a:xfrm>
          <a:prstGeom prst="rect">
            <a:avLst/>
          </a:prstGeom>
          <a:noFill/>
        </p:spPr>
        <p:txBody>
          <a:bodyPr wrap="square" lIns="0" tIns="0" rIns="0" bIns="0" rtlCol="0">
            <a:spAutoFit/>
          </a:bodyPr>
          <a:lstStyle/>
          <a:p>
            <a:pPr algn="ctr" defTabSz="1218565">
              <a:defRPr/>
            </a:pPr>
            <a:r>
              <a:rPr lang="zh-CN" altLang="en-US" sz="1600" b="1" kern="0" dirty="0">
                <a:solidFill>
                  <a:schemeClr val="tx1">
                    <a:lumMod val="50000"/>
                    <a:lumOff val="50000"/>
                  </a:schemeClr>
                </a:solidFill>
                <a:cs typeface="+mn-ea"/>
                <a:sym typeface="+mn-lt"/>
              </a:rPr>
              <a:t>提出建议</a:t>
            </a:r>
          </a:p>
        </p:txBody>
      </p:sp>
      <p:sp>
        <p:nvSpPr>
          <p:cNvPr id="33" name="TextBox 106"/>
          <p:cNvSpPr txBox="1"/>
          <p:nvPr/>
        </p:nvSpPr>
        <p:spPr>
          <a:xfrm>
            <a:off x="4002671" y="3532778"/>
            <a:ext cx="1590805" cy="245745"/>
          </a:xfrm>
          <a:prstGeom prst="rect">
            <a:avLst/>
          </a:prstGeom>
          <a:noFill/>
        </p:spPr>
        <p:txBody>
          <a:bodyPr wrap="square" lIns="0" tIns="0" rIns="0" bIns="0" rtlCol="0">
            <a:spAutoFit/>
          </a:bodyPr>
          <a:lstStyle/>
          <a:p>
            <a:pPr algn="ctr" defTabSz="1218565">
              <a:defRPr/>
            </a:pPr>
            <a:r>
              <a:rPr lang="zh-CN" altLang="en-US" sz="1600" b="1" kern="0" dirty="0">
                <a:solidFill>
                  <a:sysClr val="window" lastClr="FFFFFF"/>
                </a:solidFill>
                <a:latin typeface="宋体" panose="02010600030101010101" pitchFamily="2" charset="-122"/>
                <a:ea typeface="宋体" panose="02010600030101010101" pitchFamily="2" charset="-122"/>
                <a:cs typeface="宋体" panose="02010600030101010101" pitchFamily="2" charset="-122"/>
                <a:sym typeface="+mn-lt"/>
              </a:rPr>
              <a:t>输入文字</a:t>
            </a:r>
          </a:p>
        </p:txBody>
      </p:sp>
      <p:sp>
        <p:nvSpPr>
          <p:cNvPr id="34" name="TextBox 107"/>
          <p:cNvSpPr txBox="1"/>
          <p:nvPr/>
        </p:nvSpPr>
        <p:spPr>
          <a:xfrm>
            <a:off x="6536678" y="3532778"/>
            <a:ext cx="1590805" cy="245745"/>
          </a:xfrm>
          <a:prstGeom prst="rect">
            <a:avLst/>
          </a:prstGeom>
          <a:noFill/>
        </p:spPr>
        <p:txBody>
          <a:bodyPr wrap="square" lIns="0" tIns="0" rIns="0" bIns="0" rtlCol="0">
            <a:spAutoFit/>
          </a:bodyPr>
          <a:lstStyle/>
          <a:p>
            <a:pPr algn="ctr" defTabSz="1218565">
              <a:defRPr/>
            </a:pPr>
            <a:r>
              <a:rPr lang="zh-CN" altLang="en-US" sz="1600" b="1" kern="0" dirty="0">
                <a:solidFill>
                  <a:sysClr val="window" lastClr="FFFFFF"/>
                </a:solidFill>
                <a:latin typeface="宋体" panose="02010600030101010101" pitchFamily="2" charset="-122"/>
                <a:ea typeface="宋体" panose="02010600030101010101" pitchFamily="2" charset="-122"/>
                <a:cs typeface="宋体" panose="02010600030101010101" pitchFamily="2" charset="-122"/>
                <a:sym typeface="+mn-lt"/>
              </a:rPr>
              <a:t>输入文字</a:t>
            </a:r>
          </a:p>
        </p:txBody>
      </p:sp>
      <p:grpSp>
        <p:nvGrpSpPr>
          <p:cNvPr id="35" name="组合 34"/>
          <p:cNvGrpSpPr/>
          <p:nvPr/>
        </p:nvGrpSpPr>
        <p:grpSpPr>
          <a:xfrm flipV="1">
            <a:off x="8359912" y="3367713"/>
            <a:ext cx="2576359" cy="674487"/>
            <a:chOff x="2939529" y="2609650"/>
            <a:chExt cx="1935168" cy="506624"/>
          </a:xfrm>
          <a:solidFill>
            <a:srgbClr val="007580"/>
          </a:solidFill>
        </p:grpSpPr>
        <p:sp>
          <p:nvSpPr>
            <p:cNvPr id="36" name="圆角矩形 35"/>
            <p:cNvSpPr/>
            <p:nvPr/>
          </p:nvSpPr>
          <p:spPr>
            <a:xfrm>
              <a:off x="2939529" y="2683639"/>
              <a:ext cx="1935168" cy="432635"/>
            </a:xfrm>
            <a:prstGeom prst="roundRect">
              <a:avLst/>
            </a:prstGeom>
            <a:grp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sp>
          <p:nvSpPr>
            <p:cNvPr id="37" name="等腰三角形 36"/>
            <p:cNvSpPr/>
            <p:nvPr/>
          </p:nvSpPr>
          <p:spPr>
            <a:xfrm>
              <a:off x="3842188" y="2609650"/>
              <a:ext cx="129852" cy="95220"/>
            </a:xfrm>
            <a:prstGeom prst="triangle">
              <a:avLst/>
            </a:prstGeom>
            <a:grpFill/>
            <a:ln w="25400" cap="flat" cmpd="sng" algn="ctr">
              <a:noFill/>
              <a:prstDash val="solid"/>
            </a:ln>
            <a:effectLst/>
          </p:spPr>
          <p:txBody>
            <a:bodyPr rtlCol="0" anchor="ctr"/>
            <a:lstStyle/>
            <a:p>
              <a:pPr algn="ctr" defTabSz="1218565">
                <a:defRPr/>
              </a:pPr>
              <a:endParaRPr lang="zh-CN" altLang="en-US" sz="2400" kern="0">
                <a:solidFill>
                  <a:sysClr val="window" lastClr="FFFFFF"/>
                </a:solidFill>
                <a:cs typeface="+mn-ea"/>
                <a:sym typeface="+mn-lt"/>
              </a:endParaRPr>
            </a:p>
          </p:txBody>
        </p:sp>
      </p:grpSp>
      <p:sp>
        <p:nvSpPr>
          <p:cNvPr id="38" name="TextBox 111"/>
          <p:cNvSpPr txBox="1"/>
          <p:nvPr/>
        </p:nvSpPr>
        <p:spPr>
          <a:xfrm>
            <a:off x="8766251" y="3532778"/>
            <a:ext cx="1590805" cy="245745"/>
          </a:xfrm>
          <a:prstGeom prst="rect">
            <a:avLst/>
          </a:prstGeom>
          <a:noFill/>
        </p:spPr>
        <p:txBody>
          <a:bodyPr wrap="square" lIns="0" tIns="0" rIns="0" bIns="0" rtlCol="0">
            <a:spAutoFit/>
          </a:bodyPr>
          <a:lstStyle/>
          <a:p>
            <a:pPr algn="ctr" defTabSz="1218565">
              <a:defRPr/>
            </a:pPr>
            <a:r>
              <a:rPr lang="zh-CN" altLang="en-US" sz="1600" b="1" kern="0" dirty="0">
                <a:solidFill>
                  <a:sysClr val="window" lastClr="FFFFFF"/>
                </a:solidFill>
                <a:latin typeface="宋体" panose="02010600030101010101" pitchFamily="2" charset="-122"/>
                <a:ea typeface="宋体" panose="02010600030101010101" pitchFamily="2" charset="-122"/>
                <a:cs typeface="宋体" panose="02010600030101010101" pitchFamily="2" charset="-122"/>
                <a:sym typeface="+mn-lt"/>
              </a:rPr>
              <a:t>输入文字</a:t>
            </a:r>
          </a:p>
        </p:txBody>
      </p:sp>
      <p:sp>
        <p:nvSpPr>
          <p:cNvPr id="39" name="TextBox 112"/>
          <p:cNvSpPr txBox="1"/>
          <p:nvPr/>
        </p:nvSpPr>
        <p:spPr>
          <a:xfrm>
            <a:off x="3954531" y="1772916"/>
            <a:ext cx="1859960" cy="1195705"/>
          </a:xfrm>
          <a:prstGeom prst="rect">
            <a:avLst/>
          </a:prstGeom>
          <a:noFill/>
        </p:spPr>
        <p:txBody>
          <a:bodyPr wrap="square" lIns="0" tIns="0" rIns="0" bIns="0" rtlCol="0">
            <a:spAutoFit/>
          </a:bodyPr>
          <a:lstStyle/>
          <a:p>
            <a:pPr algn="just" defTabSz="1218565">
              <a:lnSpc>
                <a:spcPts val="1865"/>
              </a:lnSpc>
              <a:defRPr/>
            </a:pPr>
            <a:r>
              <a:rPr lang="zh-CN" altLang="en-US"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详写内容</a:t>
            </a:r>
            <a:r>
              <a:rPr lang="en-US" altLang="zh-CN"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a:t>
            </a:r>
            <a:r>
              <a:rPr lang="zh-CN" altLang="en-US"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点击输入本栏的具体文字，简明扼要的说明分项内容，此为概念图解，请根据您的具体内容酌情修改</a:t>
            </a:r>
            <a:endParaRPr lang="en-US" altLang="zh-CN"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40" name="TextBox 113"/>
          <p:cNvSpPr txBox="1"/>
          <p:nvPr/>
        </p:nvSpPr>
        <p:spPr>
          <a:xfrm>
            <a:off x="4089112" y="1489664"/>
            <a:ext cx="1590805" cy="245745"/>
          </a:xfrm>
          <a:prstGeom prst="rect">
            <a:avLst/>
          </a:prstGeom>
          <a:noFill/>
        </p:spPr>
        <p:txBody>
          <a:bodyPr wrap="square" lIns="0" tIns="0" rIns="0" bIns="0" rtlCol="0">
            <a:spAutoFit/>
          </a:bodyPr>
          <a:lstStyle/>
          <a:p>
            <a:pPr algn="ctr" defTabSz="1218565">
              <a:defRPr/>
            </a:pPr>
            <a:r>
              <a:rPr lang="zh-CN" altLang="en-US" sz="1600" b="1" kern="0" dirty="0">
                <a:solidFill>
                  <a:schemeClr val="tx1">
                    <a:lumMod val="50000"/>
                    <a:lumOff val="50000"/>
                  </a:schemeClr>
                </a:solidFill>
                <a:cs typeface="+mn-ea"/>
                <a:sym typeface="+mn-lt"/>
              </a:rPr>
              <a:t>提出建议</a:t>
            </a:r>
          </a:p>
        </p:txBody>
      </p:sp>
      <p:sp>
        <p:nvSpPr>
          <p:cNvPr id="41" name="TextBox 114"/>
          <p:cNvSpPr txBox="1"/>
          <p:nvPr/>
        </p:nvSpPr>
        <p:spPr>
          <a:xfrm>
            <a:off x="6283826" y="4489731"/>
            <a:ext cx="1859960" cy="1195705"/>
          </a:xfrm>
          <a:prstGeom prst="rect">
            <a:avLst/>
          </a:prstGeom>
          <a:noFill/>
        </p:spPr>
        <p:txBody>
          <a:bodyPr wrap="square" lIns="0" tIns="0" rIns="0" bIns="0" rtlCol="0">
            <a:spAutoFit/>
          </a:bodyPr>
          <a:lstStyle/>
          <a:p>
            <a:pPr algn="just" defTabSz="1218565">
              <a:lnSpc>
                <a:spcPts val="1865"/>
              </a:lnSpc>
              <a:defRPr/>
            </a:pPr>
            <a:r>
              <a:rPr lang="zh-CN" altLang="en-US"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详写内容</a:t>
            </a:r>
            <a:r>
              <a:rPr lang="en-US" altLang="zh-CN"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a:t>
            </a:r>
            <a:r>
              <a:rPr lang="zh-CN" altLang="en-US"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点击输入本栏的具体文字，简明扼要的说明分项内容，此为概念图解，请根据您的具体内容酌情修改</a:t>
            </a:r>
            <a:endParaRPr lang="en-US" altLang="zh-CN"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42" name="TextBox 115"/>
          <p:cNvSpPr txBox="1"/>
          <p:nvPr/>
        </p:nvSpPr>
        <p:spPr>
          <a:xfrm>
            <a:off x="6422851" y="4200764"/>
            <a:ext cx="1590805" cy="245745"/>
          </a:xfrm>
          <a:prstGeom prst="rect">
            <a:avLst/>
          </a:prstGeom>
          <a:noFill/>
        </p:spPr>
        <p:txBody>
          <a:bodyPr wrap="square" lIns="0" tIns="0" rIns="0" bIns="0" rtlCol="0">
            <a:spAutoFit/>
          </a:bodyPr>
          <a:lstStyle/>
          <a:p>
            <a:pPr algn="ctr" defTabSz="1218565">
              <a:defRPr/>
            </a:pPr>
            <a:r>
              <a:rPr lang="zh-CN" altLang="en-US" sz="1600" b="1" kern="0" dirty="0">
                <a:solidFill>
                  <a:schemeClr val="tx1">
                    <a:lumMod val="50000"/>
                    <a:lumOff val="50000"/>
                  </a:schemeClr>
                </a:solidFill>
                <a:cs typeface="+mn-ea"/>
                <a:sym typeface="+mn-lt"/>
              </a:rPr>
              <a:t>提出建议</a:t>
            </a:r>
          </a:p>
        </p:txBody>
      </p:sp>
      <p:sp>
        <p:nvSpPr>
          <p:cNvPr id="43" name="TextBox 116"/>
          <p:cNvSpPr txBox="1"/>
          <p:nvPr/>
        </p:nvSpPr>
        <p:spPr>
          <a:xfrm>
            <a:off x="8637386" y="1772916"/>
            <a:ext cx="1859960" cy="1195705"/>
          </a:xfrm>
          <a:prstGeom prst="rect">
            <a:avLst/>
          </a:prstGeom>
          <a:noFill/>
        </p:spPr>
        <p:txBody>
          <a:bodyPr wrap="square" lIns="0" tIns="0" rIns="0" bIns="0" rtlCol="0">
            <a:spAutoFit/>
          </a:bodyPr>
          <a:lstStyle/>
          <a:p>
            <a:pPr algn="just" defTabSz="1218565">
              <a:lnSpc>
                <a:spcPts val="1865"/>
              </a:lnSpc>
              <a:defRPr/>
            </a:pPr>
            <a:r>
              <a:rPr lang="zh-CN" altLang="en-US"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详写内容</a:t>
            </a:r>
            <a:r>
              <a:rPr lang="en-US" altLang="zh-CN"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a:t>
            </a:r>
            <a:r>
              <a:rPr lang="zh-CN" altLang="en-US"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rPr>
              <a:t>点击输入本栏的具体文字，简明扼要的说明分项内容，此为概念图解，请根据您的具体内容酌情修改</a:t>
            </a:r>
            <a:endParaRPr lang="en-US" altLang="zh-CN" sz="1400" kern="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44" name="TextBox 117"/>
          <p:cNvSpPr txBox="1"/>
          <p:nvPr/>
        </p:nvSpPr>
        <p:spPr>
          <a:xfrm>
            <a:off x="8771966" y="1498554"/>
            <a:ext cx="1590805" cy="245745"/>
          </a:xfrm>
          <a:prstGeom prst="rect">
            <a:avLst/>
          </a:prstGeom>
          <a:noFill/>
        </p:spPr>
        <p:txBody>
          <a:bodyPr wrap="square" lIns="0" tIns="0" rIns="0" bIns="0" rtlCol="0">
            <a:spAutoFit/>
          </a:bodyPr>
          <a:lstStyle/>
          <a:p>
            <a:pPr algn="ctr" defTabSz="1218565">
              <a:defRPr/>
            </a:pPr>
            <a:r>
              <a:rPr lang="zh-CN" altLang="en-US" sz="1600" b="1" kern="0" dirty="0">
                <a:solidFill>
                  <a:schemeClr val="tx1">
                    <a:lumMod val="50000"/>
                    <a:lumOff val="50000"/>
                  </a:schemeClr>
                </a:solidFill>
                <a:cs typeface="+mn-ea"/>
                <a:sym typeface="+mn-lt"/>
              </a:rPr>
              <a:t>提出建议</a:t>
            </a:r>
          </a:p>
        </p:txBody>
      </p:sp>
      <p:sp>
        <p:nvSpPr>
          <p:cNvPr id="45" name="TextBox 118"/>
          <p:cNvSpPr txBox="1"/>
          <p:nvPr/>
        </p:nvSpPr>
        <p:spPr>
          <a:xfrm>
            <a:off x="2002223" y="1897462"/>
            <a:ext cx="747266" cy="655320"/>
          </a:xfrm>
          <a:prstGeom prst="rect">
            <a:avLst/>
          </a:prstGeom>
          <a:noFill/>
        </p:spPr>
        <p:txBody>
          <a:bodyPr wrap="square" lIns="0" tIns="0" rIns="0" bIns="0" rtlCol="0">
            <a:spAutoFit/>
          </a:bodyPr>
          <a:lstStyle/>
          <a:p>
            <a:pPr algn="ctr" defTabSz="1218565">
              <a:defRPr/>
            </a:pPr>
            <a:r>
              <a:rPr lang="zh-CN" altLang="en-US" sz="2130" b="1" kern="0" dirty="0">
                <a:solidFill>
                  <a:srgbClr val="FFFFFF"/>
                </a:solidFill>
                <a:latin typeface="宋体" panose="02010600030101010101" pitchFamily="2" charset="-122"/>
                <a:ea typeface="宋体" panose="02010600030101010101" pitchFamily="2" charset="-122"/>
                <a:cs typeface="+mn-ea"/>
                <a:sym typeface="+mn-lt"/>
              </a:rPr>
              <a:t>突出问题</a:t>
            </a:r>
          </a:p>
        </p:txBody>
      </p:sp>
      <p:sp>
        <p:nvSpPr>
          <p:cNvPr id="46" name="TextBox 119"/>
          <p:cNvSpPr txBox="1"/>
          <p:nvPr/>
        </p:nvSpPr>
        <p:spPr>
          <a:xfrm>
            <a:off x="6852241" y="1897462"/>
            <a:ext cx="747266" cy="655320"/>
          </a:xfrm>
          <a:prstGeom prst="rect">
            <a:avLst/>
          </a:prstGeom>
          <a:noFill/>
        </p:spPr>
        <p:txBody>
          <a:bodyPr wrap="square" lIns="0" tIns="0" rIns="0" bIns="0" rtlCol="0">
            <a:spAutoFit/>
          </a:bodyPr>
          <a:lstStyle/>
          <a:p>
            <a:pPr algn="ctr" defTabSz="1218565">
              <a:defRPr/>
            </a:pPr>
            <a:r>
              <a:rPr lang="zh-CN" altLang="en-US" sz="2130" b="1" kern="0" dirty="0">
                <a:solidFill>
                  <a:srgbClr val="FFFFFF"/>
                </a:solidFill>
                <a:latin typeface="宋体" panose="02010600030101010101" pitchFamily="2" charset="-122"/>
                <a:ea typeface="宋体" panose="02010600030101010101" pitchFamily="2" charset="-122"/>
                <a:cs typeface="+mn-ea"/>
                <a:sym typeface="+mn-lt"/>
              </a:rPr>
              <a:t>突出问题</a:t>
            </a:r>
          </a:p>
        </p:txBody>
      </p:sp>
      <p:sp>
        <p:nvSpPr>
          <p:cNvPr id="47" name="TextBox 120"/>
          <p:cNvSpPr txBox="1"/>
          <p:nvPr/>
        </p:nvSpPr>
        <p:spPr>
          <a:xfrm>
            <a:off x="4376262" y="4605642"/>
            <a:ext cx="747266" cy="655320"/>
          </a:xfrm>
          <a:prstGeom prst="rect">
            <a:avLst/>
          </a:prstGeom>
          <a:noFill/>
        </p:spPr>
        <p:txBody>
          <a:bodyPr wrap="square" lIns="0" tIns="0" rIns="0" bIns="0" rtlCol="0">
            <a:spAutoFit/>
          </a:bodyPr>
          <a:lstStyle/>
          <a:p>
            <a:pPr algn="ctr" defTabSz="1218565">
              <a:defRPr/>
            </a:pPr>
            <a:r>
              <a:rPr lang="zh-CN" altLang="en-US" sz="2130" b="1" kern="0" dirty="0">
                <a:solidFill>
                  <a:srgbClr val="FFFFFF"/>
                </a:solidFill>
                <a:latin typeface="宋体" panose="02010600030101010101" pitchFamily="2" charset="-122"/>
                <a:ea typeface="宋体" panose="02010600030101010101" pitchFamily="2" charset="-122"/>
                <a:cs typeface="+mn-ea"/>
                <a:sym typeface="+mn-lt"/>
              </a:rPr>
              <a:t>突出问题</a:t>
            </a:r>
          </a:p>
        </p:txBody>
      </p:sp>
      <p:sp>
        <p:nvSpPr>
          <p:cNvPr id="48" name="TextBox 121"/>
          <p:cNvSpPr txBox="1"/>
          <p:nvPr/>
        </p:nvSpPr>
        <p:spPr>
          <a:xfrm>
            <a:off x="9274460" y="4651362"/>
            <a:ext cx="747266" cy="655320"/>
          </a:xfrm>
          <a:prstGeom prst="rect">
            <a:avLst/>
          </a:prstGeom>
          <a:noFill/>
        </p:spPr>
        <p:txBody>
          <a:bodyPr wrap="square" lIns="0" tIns="0" rIns="0" bIns="0" rtlCol="0">
            <a:spAutoFit/>
          </a:bodyPr>
          <a:lstStyle/>
          <a:p>
            <a:pPr algn="ctr" defTabSz="1218565">
              <a:defRPr/>
            </a:pPr>
            <a:r>
              <a:rPr lang="zh-CN" altLang="en-US" sz="2130" b="1" kern="0" dirty="0">
                <a:solidFill>
                  <a:srgbClr val="FFFFFF"/>
                </a:solidFill>
                <a:latin typeface="宋体" panose="02010600030101010101" pitchFamily="2" charset="-122"/>
                <a:ea typeface="宋体" panose="02010600030101010101" pitchFamily="2" charset="-122"/>
                <a:cs typeface="+mn-ea"/>
                <a:sym typeface="+mn-lt"/>
              </a:rPr>
              <a:t>突出问题</a:t>
            </a:r>
          </a:p>
        </p:txBody>
      </p:sp>
      <p:sp>
        <p:nvSpPr>
          <p:cNvPr id="4" name="í$1íḓê"/>
          <p:cNvSpPr/>
          <p:nvPr/>
        </p:nvSpPr>
        <p:spPr bwMode="auto">
          <a:xfrm>
            <a:off x="-1270" y="635"/>
            <a:ext cx="12192635" cy="302260"/>
          </a:xfrm>
          <a:prstGeom prst="rect">
            <a:avLst/>
          </a:prstGeom>
          <a:blipFill dpi="0" rotWithShape="1">
            <a:blip r:embed="rId3" cstate="email"/>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 name="îṧlïďè"/>
          <p:cNvSpPr/>
          <p:nvPr/>
        </p:nvSpPr>
        <p:spPr bwMode="auto">
          <a:xfrm>
            <a:off x="0" y="0"/>
            <a:ext cx="4855845" cy="422910"/>
          </a:xfrm>
          <a:custGeom>
            <a:avLst/>
            <a:gdLst>
              <a:gd name="connsiteX0" fmla="*/ 0 w 7647"/>
              <a:gd name="connsiteY0" fmla="*/ 0 h 666"/>
              <a:gd name="connsiteX1" fmla="*/ 7647 w 7647"/>
              <a:gd name="connsiteY1" fmla="*/ 0 h 666"/>
              <a:gd name="connsiteX2" fmla="*/ 5518 w 7647"/>
              <a:gd name="connsiteY2" fmla="*/ 661 h 666"/>
              <a:gd name="connsiteX3" fmla="*/ 0 w 7647"/>
              <a:gd name="connsiteY3" fmla="*/ 666 h 666"/>
              <a:gd name="connsiteX4" fmla="*/ 0 w 7647"/>
              <a:gd name="connsiteY4" fmla="*/ 0 h 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 h="666">
                <a:moveTo>
                  <a:pt x="0" y="0"/>
                </a:moveTo>
                <a:lnTo>
                  <a:pt x="7647" y="0"/>
                </a:lnTo>
                <a:lnTo>
                  <a:pt x="5518" y="661"/>
                </a:lnTo>
                <a:lnTo>
                  <a:pt x="0" y="666"/>
                </a:lnTo>
                <a:lnTo>
                  <a:pt x="0" y="0"/>
                </a:lnTo>
                <a:close/>
              </a:path>
            </a:pathLst>
          </a:custGeom>
          <a:solidFill>
            <a:srgbClr val="2E6A70"/>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cs typeface="+mn-ea"/>
              <a:sym typeface="+mn-lt"/>
            </a:endParaRPr>
          </a:p>
        </p:txBody>
      </p:sp>
      <p:sp>
        <p:nvSpPr>
          <p:cNvPr id="12" name="文本框 11"/>
          <p:cNvSpPr txBox="1"/>
          <p:nvPr/>
        </p:nvSpPr>
        <p:spPr>
          <a:xfrm>
            <a:off x="408305" y="-37465"/>
            <a:ext cx="2153920" cy="460375"/>
          </a:xfrm>
          <a:prstGeom prst="rect">
            <a:avLst/>
          </a:prstGeom>
          <a:noFill/>
        </p:spPr>
        <p:txBody>
          <a:bodyPr wrap="square" rtlCol="0">
            <a:spAutoFit/>
          </a:bodyPr>
          <a:lstStyle/>
          <a:p>
            <a:r>
              <a:rPr lang="zh-CN" altLang="en-US" sz="2400" b="1" spc="600" dirty="0">
                <a:solidFill>
                  <a:schemeClr val="bg2"/>
                </a:solidFill>
                <a:effectLst>
                  <a:innerShdw blurRad="63500" dist="50800" dir="13500000">
                    <a:srgbClr val="000000">
                      <a:alpha val="50000"/>
                    </a:srgbClr>
                  </a:innerShdw>
                </a:effectLst>
                <a:cs typeface="+mn-ea"/>
                <a:sym typeface="+mn-lt"/>
              </a:rPr>
              <a:t>标题文字</a:t>
            </a:r>
          </a:p>
        </p:txBody>
      </p:sp>
      <p:sp>
        <p:nvSpPr>
          <p:cNvPr id="6" name="iṣlîḓé"/>
          <p:cNvSpPr txBox="1"/>
          <p:nvPr/>
        </p:nvSpPr>
        <p:spPr>
          <a:xfrm>
            <a:off x="463550" y="356870"/>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chemeClr val="bg2">
                    <a:lumMod val="25000"/>
                  </a:schemeClr>
                </a:solidFill>
                <a:effectLst>
                  <a:outerShdw blurRad="38100" dist="19050" dir="2700000" algn="tl" rotWithShape="0">
                    <a:schemeClr val="dk1">
                      <a:alpha val="40000"/>
                    </a:schemeClr>
                  </a:outerShdw>
                </a:effectLst>
                <a:cs typeface="+mn-ea"/>
                <a:sym typeface="+mn-lt"/>
              </a:rPr>
              <a:t>输入介绍</a:t>
            </a:r>
          </a:p>
        </p:txBody>
      </p:sp>
      <p:grpSp>
        <p:nvGrpSpPr>
          <p:cNvPr id="14" name="组合 13"/>
          <p:cNvGrpSpPr/>
          <p:nvPr/>
        </p:nvGrpSpPr>
        <p:grpSpPr>
          <a:xfrm>
            <a:off x="0" y="635"/>
            <a:ext cx="408305" cy="675005"/>
            <a:chOff x="11783060" y="302014"/>
            <a:chExt cx="408305" cy="621135"/>
          </a:xfrm>
        </p:grpSpPr>
        <p:sp>
          <p:nvSpPr>
            <p:cNvPr id="15" name="矩形 14"/>
            <p:cNvSpPr/>
            <p:nvPr/>
          </p:nvSpPr>
          <p:spPr>
            <a:xfrm>
              <a:off x="12049125" y="302014"/>
              <a:ext cx="142240" cy="621135"/>
            </a:xfrm>
            <a:prstGeom prst="rect">
              <a:avLst/>
            </a:prstGeom>
            <a:solidFill>
              <a:srgbClr val="2E6A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11783060" y="302014"/>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TextBox 106"/>
          <p:cNvSpPr txBox="1"/>
          <p:nvPr/>
        </p:nvSpPr>
        <p:spPr>
          <a:xfrm>
            <a:off x="1504581" y="3532778"/>
            <a:ext cx="1590805" cy="245745"/>
          </a:xfrm>
          <a:prstGeom prst="rect">
            <a:avLst/>
          </a:prstGeom>
          <a:noFill/>
        </p:spPr>
        <p:txBody>
          <a:bodyPr wrap="square" lIns="0" tIns="0" rIns="0" bIns="0" rtlCol="0">
            <a:spAutoFit/>
          </a:bodyPr>
          <a:lstStyle/>
          <a:p>
            <a:pPr algn="ctr" defTabSz="1218565">
              <a:defRPr/>
            </a:pPr>
            <a:r>
              <a:rPr lang="zh-CN" altLang="en-US" sz="1600" b="1" kern="0" dirty="0">
                <a:solidFill>
                  <a:sysClr val="window" lastClr="FFFFFF"/>
                </a:solidFill>
                <a:latin typeface="宋体" panose="02010600030101010101" pitchFamily="2" charset="-122"/>
                <a:ea typeface="宋体" panose="02010600030101010101" pitchFamily="2" charset="-122"/>
                <a:cs typeface="宋体" panose="02010600030101010101" pitchFamily="2" charset="-122"/>
                <a:sym typeface="+mn-lt"/>
              </a:rPr>
              <a:t>输入文字</a:t>
            </a:r>
          </a:p>
        </p:txBody>
      </p:sp>
      <p:pic>
        <p:nvPicPr>
          <p:cNvPr id="2" name="图片 1" descr="校徽统一颜色"/>
          <p:cNvPicPr>
            <a:picLocks noChangeAspect="1"/>
          </p:cNvPicPr>
          <p:nvPr/>
        </p:nvPicPr>
        <p:blipFill>
          <a:blip r:embed="rId4"/>
          <a:stretch>
            <a:fillRect/>
          </a:stretch>
        </p:blipFill>
        <p:spPr>
          <a:xfrm>
            <a:off x="11468735" y="6040755"/>
            <a:ext cx="649605" cy="649605"/>
          </a:xfrm>
          <a:prstGeom prst="rect">
            <a:avLst/>
          </a:prstGeom>
        </p:spPr>
      </p:pic>
      <p:pic>
        <p:nvPicPr>
          <p:cNvPr id="8" name="图片 7" descr="20211111 秋景航拍 李琳 (6)"/>
          <p:cNvPicPr>
            <a:picLocks noChangeAspect="1"/>
          </p:cNvPicPr>
          <p:nvPr/>
        </p:nvPicPr>
        <p:blipFill>
          <a:blip r:embed="rId5"/>
          <a:srcRect t="96000"/>
          <a:stretch>
            <a:fillRect/>
          </a:stretch>
        </p:blipFill>
        <p:spPr>
          <a:xfrm>
            <a:off x="2089785" y="8073390"/>
            <a:ext cx="12192000" cy="274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300" fill="hold"/>
                                        <p:tgtEl>
                                          <p:spTgt spid="7"/>
                                        </p:tgtEl>
                                        <p:attrNameLst>
                                          <p:attrName>ppt_w</p:attrName>
                                        </p:attrNameLst>
                                      </p:cBhvr>
                                      <p:tavLst>
                                        <p:tav tm="0">
                                          <p:val>
                                            <p:fltVal val="0"/>
                                          </p:val>
                                        </p:tav>
                                        <p:tav tm="100000">
                                          <p:val>
                                            <p:strVal val="#ppt_w"/>
                                          </p:val>
                                        </p:tav>
                                      </p:tavLst>
                                    </p:anim>
                                    <p:anim calcmode="lin" valueType="num">
                                      <p:cBhvr>
                                        <p:cTn id="13" dur="300" fill="hold"/>
                                        <p:tgtEl>
                                          <p:spTgt spid="7"/>
                                        </p:tgtEl>
                                        <p:attrNameLst>
                                          <p:attrName>ppt_h</p:attrName>
                                        </p:attrNameLst>
                                      </p:cBhvr>
                                      <p:tavLst>
                                        <p:tav tm="0">
                                          <p:val>
                                            <p:fltVal val="0"/>
                                          </p:val>
                                        </p:tav>
                                        <p:tav tm="100000">
                                          <p:val>
                                            <p:strVal val="#ppt_h"/>
                                          </p:val>
                                        </p:tav>
                                      </p:tavLst>
                                    </p:anim>
                                    <p:animEffect transition="in" filter="fade">
                                      <p:cBhvr>
                                        <p:cTn id="14" dur="300"/>
                                        <p:tgtEl>
                                          <p:spTgt spid="7"/>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600"/>
                                        <p:tgtEl>
                                          <p:spTgt spid="20"/>
                                        </p:tgtEl>
                                      </p:cBhvr>
                                    </p:animEffect>
                                    <p:anim calcmode="lin" valueType="num">
                                      <p:cBhvr>
                                        <p:cTn id="18" dur="600" fill="hold"/>
                                        <p:tgtEl>
                                          <p:spTgt spid="20"/>
                                        </p:tgtEl>
                                        <p:attrNameLst>
                                          <p:attrName>ppt_x</p:attrName>
                                        </p:attrNameLst>
                                      </p:cBhvr>
                                      <p:tavLst>
                                        <p:tav tm="0">
                                          <p:val>
                                            <p:strVal val="#ppt_x"/>
                                          </p:val>
                                        </p:tav>
                                        <p:tav tm="100000">
                                          <p:val>
                                            <p:strVal val="#ppt_x"/>
                                          </p:val>
                                        </p:tav>
                                      </p:tavLst>
                                    </p:anim>
                                    <p:anim calcmode="lin" valueType="num">
                                      <p:cBhvr>
                                        <p:cTn id="19" dur="600" fill="hold"/>
                                        <p:tgtEl>
                                          <p:spTgt spid="2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600"/>
                                        <p:tgtEl>
                                          <p:spTgt spid="45"/>
                                        </p:tgtEl>
                                      </p:cBhvr>
                                    </p:animEffect>
                                    <p:anim calcmode="lin" valueType="num">
                                      <p:cBhvr>
                                        <p:cTn id="23" dur="600" fill="hold"/>
                                        <p:tgtEl>
                                          <p:spTgt spid="45"/>
                                        </p:tgtEl>
                                        <p:attrNameLst>
                                          <p:attrName>ppt_x</p:attrName>
                                        </p:attrNameLst>
                                      </p:cBhvr>
                                      <p:tavLst>
                                        <p:tav tm="0">
                                          <p:val>
                                            <p:strVal val="#ppt_x"/>
                                          </p:val>
                                        </p:tav>
                                        <p:tav tm="100000">
                                          <p:val>
                                            <p:strVal val="#ppt_x"/>
                                          </p:val>
                                        </p:tav>
                                      </p:tavLst>
                                    </p:anim>
                                    <p:anim calcmode="lin" valueType="num">
                                      <p:cBhvr>
                                        <p:cTn id="24" dur="6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300" fill="hold"/>
                                        <p:tgtEl>
                                          <p:spTgt spid="33"/>
                                        </p:tgtEl>
                                        <p:attrNameLst>
                                          <p:attrName>ppt_w</p:attrName>
                                        </p:attrNameLst>
                                      </p:cBhvr>
                                      <p:tavLst>
                                        <p:tav tm="0">
                                          <p:val>
                                            <p:fltVal val="0"/>
                                          </p:val>
                                        </p:tav>
                                        <p:tav tm="100000">
                                          <p:val>
                                            <p:strVal val="#ppt_w"/>
                                          </p:val>
                                        </p:tav>
                                      </p:tavLst>
                                    </p:anim>
                                    <p:anim calcmode="lin" valueType="num">
                                      <p:cBhvr>
                                        <p:cTn id="30" dur="300" fill="hold"/>
                                        <p:tgtEl>
                                          <p:spTgt spid="33"/>
                                        </p:tgtEl>
                                        <p:attrNameLst>
                                          <p:attrName>ppt_h</p:attrName>
                                        </p:attrNameLst>
                                      </p:cBhvr>
                                      <p:tavLst>
                                        <p:tav tm="0">
                                          <p:val>
                                            <p:fltVal val="0"/>
                                          </p:val>
                                        </p:tav>
                                        <p:tav tm="100000">
                                          <p:val>
                                            <p:strVal val="#ppt_h"/>
                                          </p:val>
                                        </p:tav>
                                      </p:tavLst>
                                    </p:anim>
                                    <p:animEffect transition="in" filter="fade">
                                      <p:cBhvr>
                                        <p:cTn id="31" dur="300"/>
                                        <p:tgtEl>
                                          <p:spTgt spid="33"/>
                                        </p:tgtEl>
                                      </p:cBhvr>
                                    </p:animEffect>
                                  </p:childTnLst>
                                </p:cTn>
                              </p:par>
                              <p:par>
                                <p:cTn id="32" presetID="53" presetClass="entr" presetSubtype="16"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300" fill="hold"/>
                                        <p:tgtEl>
                                          <p:spTgt spid="21"/>
                                        </p:tgtEl>
                                        <p:attrNameLst>
                                          <p:attrName>ppt_w</p:attrName>
                                        </p:attrNameLst>
                                      </p:cBhvr>
                                      <p:tavLst>
                                        <p:tav tm="0">
                                          <p:val>
                                            <p:fltVal val="0"/>
                                          </p:val>
                                        </p:tav>
                                        <p:tav tm="100000">
                                          <p:val>
                                            <p:strVal val="#ppt_w"/>
                                          </p:val>
                                        </p:tav>
                                      </p:tavLst>
                                    </p:anim>
                                    <p:anim calcmode="lin" valueType="num">
                                      <p:cBhvr>
                                        <p:cTn id="35" dur="300" fill="hold"/>
                                        <p:tgtEl>
                                          <p:spTgt spid="21"/>
                                        </p:tgtEl>
                                        <p:attrNameLst>
                                          <p:attrName>ppt_h</p:attrName>
                                        </p:attrNameLst>
                                      </p:cBhvr>
                                      <p:tavLst>
                                        <p:tav tm="0">
                                          <p:val>
                                            <p:fltVal val="0"/>
                                          </p:val>
                                        </p:tav>
                                        <p:tav tm="100000">
                                          <p:val>
                                            <p:strVal val="#ppt_h"/>
                                          </p:val>
                                        </p:tav>
                                      </p:tavLst>
                                    </p:anim>
                                    <p:animEffect transition="in" filter="fade">
                                      <p:cBhvr>
                                        <p:cTn id="36" dur="300"/>
                                        <p:tgtEl>
                                          <p:spTgt spid="21"/>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600"/>
                                        <p:tgtEl>
                                          <p:spTgt spid="24"/>
                                        </p:tgtEl>
                                      </p:cBhvr>
                                    </p:animEffect>
                                    <p:anim calcmode="lin" valueType="num">
                                      <p:cBhvr>
                                        <p:cTn id="40" dur="600" fill="hold"/>
                                        <p:tgtEl>
                                          <p:spTgt spid="24"/>
                                        </p:tgtEl>
                                        <p:attrNameLst>
                                          <p:attrName>ppt_x</p:attrName>
                                        </p:attrNameLst>
                                      </p:cBhvr>
                                      <p:tavLst>
                                        <p:tav tm="0">
                                          <p:val>
                                            <p:strVal val="#ppt_x"/>
                                          </p:val>
                                        </p:tav>
                                        <p:tav tm="100000">
                                          <p:val>
                                            <p:strVal val="#ppt_x"/>
                                          </p:val>
                                        </p:tav>
                                      </p:tavLst>
                                    </p:anim>
                                    <p:anim calcmode="lin" valueType="num">
                                      <p:cBhvr>
                                        <p:cTn id="41" dur="6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600"/>
                                        <p:tgtEl>
                                          <p:spTgt spid="47"/>
                                        </p:tgtEl>
                                      </p:cBhvr>
                                    </p:animEffect>
                                    <p:anim calcmode="lin" valueType="num">
                                      <p:cBhvr>
                                        <p:cTn id="45" dur="600" fill="hold"/>
                                        <p:tgtEl>
                                          <p:spTgt spid="47"/>
                                        </p:tgtEl>
                                        <p:attrNameLst>
                                          <p:attrName>ppt_x</p:attrName>
                                        </p:attrNameLst>
                                      </p:cBhvr>
                                      <p:tavLst>
                                        <p:tav tm="0">
                                          <p:val>
                                            <p:strVal val="#ppt_x"/>
                                          </p:val>
                                        </p:tav>
                                        <p:tav tm="100000">
                                          <p:val>
                                            <p:strVal val="#ppt_x"/>
                                          </p:val>
                                        </p:tav>
                                      </p:tavLst>
                                    </p:anim>
                                    <p:anim calcmode="lin" valueType="num">
                                      <p:cBhvr>
                                        <p:cTn id="46" dur="6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300" fill="hold"/>
                                        <p:tgtEl>
                                          <p:spTgt spid="34"/>
                                        </p:tgtEl>
                                        <p:attrNameLst>
                                          <p:attrName>ppt_w</p:attrName>
                                        </p:attrNameLst>
                                      </p:cBhvr>
                                      <p:tavLst>
                                        <p:tav tm="0">
                                          <p:val>
                                            <p:fltVal val="0"/>
                                          </p:val>
                                        </p:tav>
                                        <p:tav tm="100000">
                                          <p:val>
                                            <p:strVal val="#ppt_w"/>
                                          </p:val>
                                        </p:tav>
                                      </p:tavLst>
                                    </p:anim>
                                    <p:anim calcmode="lin" valueType="num">
                                      <p:cBhvr>
                                        <p:cTn id="52" dur="300" fill="hold"/>
                                        <p:tgtEl>
                                          <p:spTgt spid="34"/>
                                        </p:tgtEl>
                                        <p:attrNameLst>
                                          <p:attrName>ppt_h</p:attrName>
                                        </p:attrNameLst>
                                      </p:cBhvr>
                                      <p:tavLst>
                                        <p:tav tm="0">
                                          <p:val>
                                            <p:fltVal val="0"/>
                                          </p:val>
                                        </p:tav>
                                        <p:tav tm="100000">
                                          <p:val>
                                            <p:strVal val="#ppt_h"/>
                                          </p:val>
                                        </p:tav>
                                      </p:tavLst>
                                    </p:anim>
                                    <p:animEffect transition="in" filter="fade">
                                      <p:cBhvr>
                                        <p:cTn id="53" dur="300"/>
                                        <p:tgtEl>
                                          <p:spTgt spid="34"/>
                                        </p:tgtEl>
                                      </p:cBhvr>
                                    </p:animEffect>
                                  </p:childTnLst>
                                </p:cTn>
                              </p:par>
                              <p:par>
                                <p:cTn id="54" presetID="53" presetClass="entr" presetSubtype="16"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300" fill="hold"/>
                                        <p:tgtEl>
                                          <p:spTgt spid="25"/>
                                        </p:tgtEl>
                                        <p:attrNameLst>
                                          <p:attrName>ppt_w</p:attrName>
                                        </p:attrNameLst>
                                      </p:cBhvr>
                                      <p:tavLst>
                                        <p:tav tm="0">
                                          <p:val>
                                            <p:fltVal val="0"/>
                                          </p:val>
                                        </p:tav>
                                        <p:tav tm="100000">
                                          <p:val>
                                            <p:strVal val="#ppt_w"/>
                                          </p:val>
                                        </p:tav>
                                      </p:tavLst>
                                    </p:anim>
                                    <p:anim calcmode="lin" valueType="num">
                                      <p:cBhvr>
                                        <p:cTn id="57" dur="300" fill="hold"/>
                                        <p:tgtEl>
                                          <p:spTgt spid="25"/>
                                        </p:tgtEl>
                                        <p:attrNameLst>
                                          <p:attrName>ppt_h</p:attrName>
                                        </p:attrNameLst>
                                      </p:cBhvr>
                                      <p:tavLst>
                                        <p:tav tm="0">
                                          <p:val>
                                            <p:fltVal val="0"/>
                                          </p:val>
                                        </p:tav>
                                        <p:tav tm="100000">
                                          <p:val>
                                            <p:strVal val="#ppt_h"/>
                                          </p:val>
                                        </p:tav>
                                      </p:tavLst>
                                    </p:anim>
                                    <p:animEffect transition="in" filter="fade">
                                      <p:cBhvr>
                                        <p:cTn id="58" dur="300"/>
                                        <p:tgtEl>
                                          <p:spTgt spid="25"/>
                                        </p:tgtEl>
                                      </p:cBhvr>
                                    </p:animEffect>
                                  </p:childTnLst>
                                </p:cTn>
                              </p:par>
                              <p:par>
                                <p:cTn id="59" presetID="47"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600"/>
                                        <p:tgtEl>
                                          <p:spTgt spid="28"/>
                                        </p:tgtEl>
                                      </p:cBhvr>
                                    </p:animEffect>
                                    <p:anim calcmode="lin" valueType="num">
                                      <p:cBhvr>
                                        <p:cTn id="62" dur="600" fill="hold"/>
                                        <p:tgtEl>
                                          <p:spTgt spid="28"/>
                                        </p:tgtEl>
                                        <p:attrNameLst>
                                          <p:attrName>ppt_x</p:attrName>
                                        </p:attrNameLst>
                                      </p:cBhvr>
                                      <p:tavLst>
                                        <p:tav tm="0">
                                          <p:val>
                                            <p:strVal val="#ppt_x"/>
                                          </p:val>
                                        </p:tav>
                                        <p:tav tm="100000">
                                          <p:val>
                                            <p:strVal val="#ppt_x"/>
                                          </p:val>
                                        </p:tav>
                                      </p:tavLst>
                                    </p:anim>
                                    <p:anim calcmode="lin" valueType="num">
                                      <p:cBhvr>
                                        <p:cTn id="63" dur="600" fill="hold"/>
                                        <p:tgtEl>
                                          <p:spTgt spid="28"/>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600"/>
                                        <p:tgtEl>
                                          <p:spTgt spid="46"/>
                                        </p:tgtEl>
                                      </p:cBhvr>
                                    </p:animEffect>
                                    <p:anim calcmode="lin" valueType="num">
                                      <p:cBhvr>
                                        <p:cTn id="67" dur="600" fill="hold"/>
                                        <p:tgtEl>
                                          <p:spTgt spid="46"/>
                                        </p:tgtEl>
                                        <p:attrNameLst>
                                          <p:attrName>ppt_x</p:attrName>
                                        </p:attrNameLst>
                                      </p:cBhvr>
                                      <p:tavLst>
                                        <p:tav tm="0">
                                          <p:val>
                                            <p:strVal val="#ppt_x"/>
                                          </p:val>
                                        </p:tav>
                                        <p:tav tm="100000">
                                          <p:val>
                                            <p:strVal val="#ppt_x"/>
                                          </p:val>
                                        </p:tav>
                                      </p:tavLst>
                                    </p:anim>
                                    <p:anim calcmode="lin" valueType="num">
                                      <p:cBhvr>
                                        <p:cTn id="68" dur="6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p:cTn id="73" dur="300" fill="hold"/>
                                        <p:tgtEl>
                                          <p:spTgt spid="38"/>
                                        </p:tgtEl>
                                        <p:attrNameLst>
                                          <p:attrName>ppt_w</p:attrName>
                                        </p:attrNameLst>
                                      </p:cBhvr>
                                      <p:tavLst>
                                        <p:tav tm="0">
                                          <p:val>
                                            <p:fltVal val="0"/>
                                          </p:val>
                                        </p:tav>
                                        <p:tav tm="100000">
                                          <p:val>
                                            <p:strVal val="#ppt_w"/>
                                          </p:val>
                                        </p:tav>
                                      </p:tavLst>
                                    </p:anim>
                                    <p:anim calcmode="lin" valueType="num">
                                      <p:cBhvr>
                                        <p:cTn id="74" dur="300" fill="hold"/>
                                        <p:tgtEl>
                                          <p:spTgt spid="38"/>
                                        </p:tgtEl>
                                        <p:attrNameLst>
                                          <p:attrName>ppt_h</p:attrName>
                                        </p:attrNameLst>
                                      </p:cBhvr>
                                      <p:tavLst>
                                        <p:tav tm="0">
                                          <p:val>
                                            <p:fltVal val="0"/>
                                          </p:val>
                                        </p:tav>
                                        <p:tav tm="100000">
                                          <p:val>
                                            <p:strVal val="#ppt_h"/>
                                          </p:val>
                                        </p:tav>
                                      </p:tavLst>
                                    </p:anim>
                                    <p:animEffect transition="in" filter="fade">
                                      <p:cBhvr>
                                        <p:cTn id="75" dur="300"/>
                                        <p:tgtEl>
                                          <p:spTgt spid="38"/>
                                        </p:tgtEl>
                                      </p:cBhvr>
                                    </p:animEffect>
                                  </p:childTnLst>
                                </p:cTn>
                              </p:par>
                              <p:par>
                                <p:cTn id="76" presetID="53" presetClass="entr" presetSubtype="16" fill="hold" nodeType="withEffect">
                                  <p:stCondLst>
                                    <p:cond delay="0"/>
                                  </p:stCondLst>
                                  <p:childTnLst>
                                    <p:set>
                                      <p:cBhvr>
                                        <p:cTn id="77" dur="1" fill="hold">
                                          <p:stCondLst>
                                            <p:cond delay="0"/>
                                          </p:stCondLst>
                                        </p:cTn>
                                        <p:tgtEl>
                                          <p:spTgt spid="35"/>
                                        </p:tgtEl>
                                        <p:attrNameLst>
                                          <p:attrName>style.visibility</p:attrName>
                                        </p:attrNameLst>
                                      </p:cBhvr>
                                      <p:to>
                                        <p:strVal val="visible"/>
                                      </p:to>
                                    </p:set>
                                    <p:anim calcmode="lin" valueType="num">
                                      <p:cBhvr>
                                        <p:cTn id="78" dur="300" fill="hold"/>
                                        <p:tgtEl>
                                          <p:spTgt spid="35"/>
                                        </p:tgtEl>
                                        <p:attrNameLst>
                                          <p:attrName>ppt_w</p:attrName>
                                        </p:attrNameLst>
                                      </p:cBhvr>
                                      <p:tavLst>
                                        <p:tav tm="0">
                                          <p:val>
                                            <p:fltVal val="0"/>
                                          </p:val>
                                        </p:tav>
                                        <p:tav tm="100000">
                                          <p:val>
                                            <p:strVal val="#ppt_w"/>
                                          </p:val>
                                        </p:tav>
                                      </p:tavLst>
                                    </p:anim>
                                    <p:anim calcmode="lin" valueType="num">
                                      <p:cBhvr>
                                        <p:cTn id="79" dur="300" fill="hold"/>
                                        <p:tgtEl>
                                          <p:spTgt spid="35"/>
                                        </p:tgtEl>
                                        <p:attrNameLst>
                                          <p:attrName>ppt_h</p:attrName>
                                        </p:attrNameLst>
                                      </p:cBhvr>
                                      <p:tavLst>
                                        <p:tav tm="0">
                                          <p:val>
                                            <p:fltVal val="0"/>
                                          </p:val>
                                        </p:tav>
                                        <p:tav tm="100000">
                                          <p:val>
                                            <p:strVal val="#ppt_h"/>
                                          </p:val>
                                        </p:tav>
                                      </p:tavLst>
                                    </p:anim>
                                    <p:animEffect transition="in" filter="fade">
                                      <p:cBhvr>
                                        <p:cTn id="80" dur="300"/>
                                        <p:tgtEl>
                                          <p:spTgt spid="35"/>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600"/>
                                        <p:tgtEl>
                                          <p:spTgt spid="29"/>
                                        </p:tgtEl>
                                      </p:cBhvr>
                                    </p:animEffect>
                                    <p:anim calcmode="lin" valueType="num">
                                      <p:cBhvr>
                                        <p:cTn id="84" dur="600" fill="hold"/>
                                        <p:tgtEl>
                                          <p:spTgt spid="29"/>
                                        </p:tgtEl>
                                        <p:attrNameLst>
                                          <p:attrName>ppt_x</p:attrName>
                                        </p:attrNameLst>
                                      </p:cBhvr>
                                      <p:tavLst>
                                        <p:tav tm="0">
                                          <p:val>
                                            <p:strVal val="#ppt_x"/>
                                          </p:val>
                                        </p:tav>
                                        <p:tav tm="100000">
                                          <p:val>
                                            <p:strVal val="#ppt_x"/>
                                          </p:val>
                                        </p:tav>
                                      </p:tavLst>
                                    </p:anim>
                                    <p:anim calcmode="lin" valueType="num">
                                      <p:cBhvr>
                                        <p:cTn id="85" dur="600" fill="hold"/>
                                        <p:tgtEl>
                                          <p:spTgt spid="2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600"/>
                                        <p:tgtEl>
                                          <p:spTgt spid="48"/>
                                        </p:tgtEl>
                                      </p:cBhvr>
                                    </p:animEffect>
                                    <p:anim calcmode="lin" valueType="num">
                                      <p:cBhvr>
                                        <p:cTn id="89" dur="600" fill="hold"/>
                                        <p:tgtEl>
                                          <p:spTgt spid="48"/>
                                        </p:tgtEl>
                                        <p:attrNameLst>
                                          <p:attrName>ppt_x</p:attrName>
                                        </p:attrNameLst>
                                      </p:cBhvr>
                                      <p:tavLst>
                                        <p:tav tm="0">
                                          <p:val>
                                            <p:strVal val="#ppt_x"/>
                                          </p:val>
                                        </p:tav>
                                        <p:tav tm="100000">
                                          <p:val>
                                            <p:strVal val="#ppt_x"/>
                                          </p:val>
                                        </p:tav>
                                      </p:tavLst>
                                    </p:anim>
                                    <p:anim calcmode="lin" valueType="num">
                                      <p:cBhvr>
                                        <p:cTn id="90" dur="6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600"/>
                                        <p:tgtEl>
                                          <p:spTgt spid="31"/>
                                        </p:tgtEl>
                                      </p:cBhvr>
                                    </p:animEffect>
                                    <p:anim calcmode="lin" valueType="num">
                                      <p:cBhvr>
                                        <p:cTn id="96" dur="600" fill="hold"/>
                                        <p:tgtEl>
                                          <p:spTgt spid="31"/>
                                        </p:tgtEl>
                                        <p:attrNameLst>
                                          <p:attrName>ppt_x</p:attrName>
                                        </p:attrNameLst>
                                      </p:cBhvr>
                                      <p:tavLst>
                                        <p:tav tm="0">
                                          <p:val>
                                            <p:strVal val="#ppt_x"/>
                                          </p:val>
                                        </p:tav>
                                        <p:tav tm="100000">
                                          <p:val>
                                            <p:strVal val="#ppt_x"/>
                                          </p:val>
                                        </p:tav>
                                      </p:tavLst>
                                    </p:anim>
                                    <p:anim calcmode="lin" valueType="num">
                                      <p:cBhvr>
                                        <p:cTn id="97" dur="600" fill="hold"/>
                                        <p:tgtEl>
                                          <p:spTgt spid="31"/>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600"/>
                                        <p:tgtEl>
                                          <p:spTgt spid="30"/>
                                        </p:tgtEl>
                                      </p:cBhvr>
                                    </p:animEffect>
                                    <p:anim calcmode="lin" valueType="num">
                                      <p:cBhvr>
                                        <p:cTn id="101" dur="600" fill="hold"/>
                                        <p:tgtEl>
                                          <p:spTgt spid="30"/>
                                        </p:tgtEl>
                                        <p:attrNameLst>
                                          <p:attrName>ppt_x</p:attrName>
                                        </p:attrNameLst>
                                      </p:cBhvr>
                                      <p:tavLst>
                                        <p:tav tm="0">
                                          <p:val>
                                            <p:strVal val="#ppt_x"/>
                                          </p:val>
                                        </p:tav>
                                        <p:tav tm="100000">
                                          <p:val>
                                            <p:strVal val="#ppt_x"/>
                                          </p:val>
                                        </p:tav>
                                      </p:tavLst>
                                    </p:anim>
                                    <p:anim calcmode="lin" valueType="num">
                                      <p:cBhvr>
                                        <p:cTn id="102" dur="6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7"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600"/>
                                        <p:tgtEl>
                                          <p:spTgt spid="40"/>
                                        </p:tgtEl>
                                      </p:cBhvr>
                                    </p:animEffect>
                                    <p:anim calcmode="lin" valueType="num">
                                      <p:cBhvr>
                                        <p:cTn id="108" dur="600" fill="hold"/>
                                        <p:tgtEl>
                                          <p:spTgt spid="40"/>
                                        </p:tgtEl>
                                        <p:attrNameLst>
                                          <p:attrName>ppt_x</p:attrName>
                                        </p:attrNameLst>
                                      </p:cBhvr>
                                      <p:tavLst>
                                        <p:tav tm="0">
                                          <p:val>
                                            <p:strVal val="#ppt_x"/>
                                          </p:val>
                                        </p:tav>
                                        <p:tav tm="100000">
                                          <p:val>
                                            <p:strVal val="#ppt_x"/>
                                          </p:val>
                                        </p:tav>
                                      </p:tavLst>
                                    </p:anim>
                                    <p:anim calcmode="lin" valueType="num">
                                      <p:cBhvr>
                                        <p:cTn id="109" dur="600" fill="hold"/>
                                        <p:tgtEl>
                                          <p:spTgt spid="40"/>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600"/>
                                        <p:tgtEl>
                                          <p:spTgt spid="39"/>
                                        </p:tgtEl>
                                      </p:cBhvr>
                                    </p:animEffect>
                                    <p:anim calcmode="lin" valueType="num">
                                      <p:cBhvr>
                                        <p:cTn id="113" dur="600" fill="hold"/>
                                        <p:tgtEl>
                                          <p:spTgt spid="39"/>
                                        </p:tgtEl>
                                        <p:attrNameLst>
                                          <p:attrName>ppt_x</p:attrName>
                                        </p:attrNameLst>
                                      </p:cBhvr>
                                      <p:tavLst>
                                        <p:tav tm="0">
                                          <p:val>
                                            <p:strVal val="#ppt_x"/>
                                          </p:val>
                                        </p:tav>
                                        <p:tav tm="100000">
                                          <p:val>
                                            <p:strVal val="#ppt_x"/>
                                          </p:val>
                                        </p:tav>
                                      </p:tavLst>
                                    </p:anim>
                                    <p:anim calcmode="lin" valueType="num">
                                      <p:cBhvr>
                                        <p:cTn id="114" dur="6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600"/>
                                        <p:tgtEl>
                                          <p:spTgt spid="42"/>
                                        </p:tgtEl>
                                      </p:cBhvr>
                                    </p:animEffect>
                                    <p:anim calcmode="lin" valueType="num">
                                      <p:cBhvr>
                                        <p:cTn id="120" dur="600" fill="hold"/>
                                        <p:tgtEl>
                                          <p:spTgt spid="42"/>
                                        </p:tgtEl>
                                        <p:attrNameLst>
                                          <p:attrName>ppt_x</p:attrName>
                                        </p:attrNameLst>
                                      </p:cBhvr>
                                      <p:tavLst>
                                        <p:tav tm="0">
                                          <p:val>
                                            <p:strVal val="#ppt_x"/>
                                          </p:val>
                                        </p:tav>
                                        <p:tav tm="100000">
                                          <p:val>
                                            <p:strVal val="#ppt_x"/>
                                          </p:val>
                                        </p:tav>
                                      </p:tavLst>
                                    </p:anim>
                                    <p:anim calcmode="lin" valueType="num">
                                      <p:cBhvr>
                                        <p:cTn id="121" dur="600" fill="hold"/>
                                        <p:tgtEl>
                                          <p:spTgt spid="42"/>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fade">
                                      <p:cBhvr>
                                        <p:cTn id="124" dur="600"/>
                                        <p:tgtEl>
                                          <p:spTgt spid="41"/>
                                        </p:tgtEl>
                                      </p:cBhvr>
                                    </p:animEffect>
                                    <p:anim calcmode="lin" valueType="num">
                                      <p:cBhvr>
                                        <p:cTn id="125" dur="600" fill="hold"/>
                                        <p:tgtEl>
                                          <p:spTgt spid="41"/>
                                        </p:tgtEl>
                                        <p:attrNameLst>
                                          <p:attrName>ppt_x</p:attrName>
                                        </p:attrNameLst>
                                      </p:cBhvr>
                                      <p:tavLst>
                                        <p:tav tm="0">
                                          <p:val>
                                            <p:strVal val="#ppt_x"/>
                                          </p:val>
                                        </p:tav>
                                        <p:tav tm="100000">
                                          <p:val>
                                            <p:strVal val="#ppt_x"/>
                                          </p:val>
                                        </p:tav>
                                      </p:tavLst>
                                    </p:anim>
                                    <p:anim calcmode="lin" valueType="num">
                                      <p:cBhvr>
                                        <p:cTn id="126" dur="6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7" presetClass="entr" presetSubtype="0" fill="hold" grpId="0" nodeType="click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600"/>
                                        <p:tgtEl>
                                          <p:spTgt spid="44"/>
                                        </p:tgtEl>
                                      </p:cBhvr>
                                    </p:animEffect>
                                    <p:anim calcmode="lin" valueType="num">
                                      <p:cBhvr>
                                        <p:cTn id="132" dur="600" fill="hold"/>
                                        <p:tgtEl>
                                          <p:spTgt spid="44"/>
                                        </p:tgtEl>
                                        <p:attrNameLst>
                                          <p:attrName>ppt_x</p:attrName>
                                        </p:attrNameLst>
                                      </p:cBhvr>
                                      <p:tavLst>
                                        <p:tav tm="0">
                                          <p:val>
                                            <p:strVal val="#ppt_x"/>
                                          </p:val>
                                        </p:tav>
                                        <p:tav tm="100000">
                                          <p:val>
                                            <p:strVal val="#ppt_x"/>
                                          </p:val>
                                        </p:tav>
                                      </p:tavLst>
                                    </p:anim>
                                    <p:anim calcmode="lin" valueType="num">
                                      <p:cBhvr>
                                        <p:cTn id="133" dur="600" fill="hold"/>
                                        <p:tgtEl>
                                          <p:spTgt spid="44"/>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43"/>
                                        </p:tgtEl>
                                        <p:attrNameLst>
                                          <p:attrName>style.visibility</p:attrName>
                                        </p:attrNameLst>
                                      </p:cBhvr>
                                      <p:to>
                                        <p:strVal val="visible"/>
                                      </p:to>
                                    </p:set>
                                    <p:animEffect transition="in" filter="fade">
                                      <p:cBhvr>
                                        <p:cTn id="136" dur="600"/>
                                        <p:tgtEl>
                                          <p:spTgt spid="43"/>
                                        </p:tgtEl>
                                      </p:cBhvr>
                                    </p:animEffect>
                                    <p:anim calcmode="lin" valueType="num">
                                      <p:cBhvr>
                                        <p:cTn id="137" dur="600" fill="hold"/>
                                        <p:tgtEl>
                                          <p:spTgt spid="43"/>
                                        </p:tgtEl>
                                        <p:attrNameLst>
                                          <p:attrName>ppt_x</p:attrName>
                                        </p:attrNameLst>
                                      </p:cBhvr>
                                      <p:tavLst>
                                        <p:tav tm="0">
                                          <p:val>
                                            <p:strVal val="#ppt_x"/>
                                          </p:val>
                                        </p:tav>
                                        <p:tav tm="100000">
                                          <p:val>
                                            <p:strVal val="#ppt_x"/>
                                          </p:val>
                                        </p:tav>
                                      </p:tavLst>
                                    </p:anim>
                                    <p:anim calcmode="lin" valueType="num">
                                      <p:cBhvr>
                                        <p:cTn id="138" dur="6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4" grpId="0" bldLvl="0" animBg="1"/>
      <p:bldP spid="28" grpId="0" bldLvl="0" animBg="1"/>
      <p:bldP spid="29" grpId="0" bldLvl="0" animBg="1"/>
      <p:bldP spid="30" grpId="0"/>
      <p:bldP spid="31" grpId="0"/>
      <p:bldP spid="33" grpId="0"/>
      <p:bldP spid="34" grpId="0"/>
      <p:bldP spid="38" grpId="0"/>
      <p:bldP spid="39" grpId="0"/>
      <p:bldP spid="40" grpId="0"/>
      <p:bldP spid="41" grpId="0"/>
      <p:bldP spid="42" grpId="0"/>
      <p:bldP spid="43" grpId="0"/>
      <p:bldP spid="44" grpId="0"/>
      <p:bldP spid="45" grpId="0"/>
      <p:bldP spid="46" grpId="0"/>
      <p:bldP spid="47" grpId="0"/>
      <p:bldP spid="48"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211111 秋景航拍 李琳 (7)"/>
          <p:cNvPicPr>
            <a:picLocks noChangeAspect="1"/>
          </p:cNvPicPr>
          <p:nvPr/>
        </p:nvPicPr>
        <p:blipFill>
          <a:blip r:embed="rId3"/>
          <a:stretch>
            <a:fillRect/>
          </a:stretch>
        </p:blipFill>
        <p:spPr>
          <a:xfrm>
            <a:off x="0" y="-45720"/>
            <a:ext cx="12192000" cy="6965315"/>
          </a:xfrm>
          <a:prstGeom prst="rect">
            <a:avLst/>
          </a:prstGeom>
        </p:spPr>
      </p:pic>
      <p:sp>
        <p:nvSpPr>
          <p:cNvPr id="4" name="矩形 3"/>
          <p:cNvSpPr/>
          <p:nvPr/>
        </p:nvSpPr>
        <p:spPr>
          <a:xfrm>
            <a:off x="3810" y="-45720"/>
            <a:ext cx="12188190" cy="7179310"/>
          </a:xfrm>
          <a:prstGeom prst="rect">
            <a:avLst/>
          </a:prstGeom>
          <a:solidFill>
            <a:srgbClr val="2E6A7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744128" y="657487"/>
            <a:ext cx="6703744" cy="5543025"/>
            <a:chOff x="2744128" y="657487"/>
            <a:chExt cx="6703744" cy="5543025"/>
          </a:xfrm>
        </p:grpSpPr>
        <p:grpSp>
          <p:nvGrpSpPr>
            <p:cNvPr id="38" name="组合 37"/>
            <p:cNvGrpSpPr/>
            <p:nvPr/>
          </p:nvGrpSpPr>
          <p:grpSpPr>
            <a:xfrm>
              <a:off x="2744128" y="657487"/>
              <a:ext cx="6703744" cy="5543025"/>
              <a:chOff x="2744128" y="657487"/>
              <a:chExt cx="6703744" cy="5543025"/>
            </a:xfrm>
          </p:grpSpPr>
          <p:sp>
            <p:nvSpPr>
              <p:cNvPr id="31" name="菱形 30"/>
              <p:cNvSpPr/>
              <p:nvPr/>
            </p:nvSpPr>
            <p:spPr>
              <a:xfrm>
                <a:off x="2744128" y="657487"/>
                <a:ext cx="6703744" cy="5543025"/>
              </a:xfrm>
              <a:prstGeom prst="diamond">
                <a:avLst/>
              </a:prstGeom>
              <a:solidFill>
                <a:srgbClr val="2E6A70">
                  <a:alpha val="50000"/>
                </a:srgbClr>
              </a:solidFill>
              <a:ln w="15875">
                <a:solidFill>
                  <a:schemeClr val="accent2">
                    <a:lumMod val="20000"/>
                    <a:lumOff val="80000"/>
                    <a:alpha val="51000"/>
                  </a:schemeClr>
                </a:solidFill>
              </a:ln>
              <a:effectLst>
                <a:outerShdw blurRad="304800" dist="38100" dir="2700000" algn="tl" rotWithShape="0">
                  <a:schemeClr val="accent2">
                    <a:lumMod val="20000"/>
                    <a:lumOff val="8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2" name="组合 31"/>
              <p:cNvGrpSpPr/>
              <p:nvPr/>
            </p:nvGrpSpPr>
            <p:grpSpPr>
              <a:xfrm>
                <a:off x="4029679" y="2015496"/>
                <a:ext cx="4412615" cy="2805259"/>
                <a:chOff x="4645596" y="1613737"/>
                <a:chExt cx="3097327" cy="1969083"/>
              </a:xfrm>
            </p:grpSpPr>
            <p:sp>
              <p:nvSpPr>
                <p:cNvPr id="33" name="íşlïḋé"/>
                <p:cNvSpPr txBox="1"/>
                <p:nvPr/>
              </p:nvSpPr>
              <p:spPr>
                <a:xfrm>
                  <a:off x="5304374" y="1613737"/>
                  <a:ext cx="1583653" cy="718505"/>
                </a:xfrm>
                <a:prstGeom prst="rect">
                  <a:avLst/>
                </a:prstGeom>
                <a:noFill/>
              </p:spPr>
              <p:txBody>
                <a:bodyPr wrap="square" lIns="91440" tIns="45720" rIns="91440" bIns="45720">
                  <a:scene3d>
                    <a:camera prst="orthographicFront"/>
                    <a:lightRig rig="threePt" dir="t"/>
                  </a:scene3d>
                </a:bodyPr>
                <a:lstStyle/>
                <a:p>
                  <a:pPr algn="ctr"/>
                  <a:r>
                    <a:rPr lang="en-US" sz="4400" spc="600" dirty="0">
                      <a:ln/>
                      <a:solidFill>
                        <a:srgbClr val="E3A195"/>
                      </a:solidFill>
                      <a:effectLst>
                        <a:innerShdw blurRad="63500" dist="50800" dir="13500000">
                          <a:srgbClr val="000000">
                            <a:alpha val="50000"/>
                          </a:srgbClr>
                        </a:innerShdw>
                      </a:effectLst>
                      <a:cs typeface="+mn-ea"/>
                      <a:sym typeface="+mn-lt"/>
                    </a:rPr>
                    <a:t>Part</a:t>
                  </a:r>
                  <a:r>
                    <a:rPr lang="en-US" altLang="zh-CN" sz="4400" spc="600" dirty="0">
                      <a:ln/>
                      <a:solidFill>
                        <a:srgbClr val="E3A195"/>
                      </a:solidFill>
                      <a:effectLst>
                        <a:innerShdw blurRad="63500" dist="50800" dir="13500000">
                          <a:srgbClr val="000000">
                            <a:alpha val="50000"/>
                          </a:srgbClr>
                        </a:innerShdw>
                      </a:effectLst>
                      <a:cs typeface="+mn-ea"/>
                      <a:sym typeface="+mn-lt"/>
                    </a:rPr>
                    <a:t>3</a:t>
                  </a:r>
                </a:p>
              </p:txBody>
            </p:sp>
            <p:grpSp>
              <p:nvGrpSpPr>
                <p:cNvPr id="34" name="îśḷiḓè"/>
                <p:cNvGrpSpPr/>
                <p:nvPr/>
              </p:nvGrpSpPr>
              <p:grpSpPr>
                <a:xfrm>
                  <a:off x="4645596" y="2140907"/>
                  <a:ext cx="3097327" cy="1441913"/>
                  <a:chOff x="952500" y="2144799"/>
                  <a:chExt cx="3097327" cy="1441913"/>
                </a:xfrm>
              </p:grpSpPr>
              <p:sp>
                <p:nvSpPr>
                  <p:cNvPr id="35" name="iṧļíḓê"/>
                  <p:cNvSpPr txBox="1"/>
                  <p:nvPr/>
                </p:nvSpPr>
                <p:spPr>
                  <a:xfrm>
                    <a:off x="952500" y="3021981"/>
                    <a:ext cx="2900763" cy="564731"/>
                  </a:xfrm>
                  <a:prstGeom prst="rect">
                    <a:avLst/>
                  </a:prstGeom>
                  <a:noFill/>
                </p:spPr>
                <p:txBody>
                  <a:bodyPr wrap="square" lIns="91440" tIns="45720" rIns="91440" bIns="45720" anchor="t" anchorCtr="1">
                    <a:normAutofit/>
                  </a:bodyPr>
                  <a:lstStyle/>
                  <a:p>
                    <a:pPr algn="ctr">
                      <a:lnSpc>
                        <a:spcPct val="120000"/>
                      </a:lnSpc>
                    </a:pPr>
                    <a:r>
                      <a:rPr lang="zh-CN" altLang="en-US" sz="1600" b="1" dirty="0">
                        <a:ln/>
                        <a:solidFill>
                          <a:schemeClr val="accent4">
                            <a:lumMod val="20000"/>
                            <a:lumOff val="80000"/>
                          </a:schemeClr>
                        </a:solidFill>
                        <a:effectLst>
                          <a:innerShdw blurRad="63500" dist="50800" dir="13500000">
                            <a:srgbClr val="000000">
                              <a:alpha val="50000"/>
                            </a:srgbClr>
                          </a:innerShdw>
                        </a:effectLst>
                        <a:cs typeface="+mn-ea"/>
                        <a:sym typeface="+mn-lt"/>
                      </a:rPr>
                      <a:t>请在此输入介绍</a:t>
                    </a:r>
                  </a:p>
                </p:txBody>
              </p:sp>
              <p:sp>
                <p:nvSpPr>
                  <p:cNvPr id="36" name="îšḻíḓè"/>
                  <p:cNvSpPr txBox="1"/>
                  <p:nvPr/>
                </p:nvSpPr>
                <p:spPr>
                  <a:xfrm>
                    <a:off x="952500" y="2144799"/>
                    <a:ext cx="3097327" cy="545565"/>
                  </a:xfrm>
                  <a:prstGeom prst="rect">
                    <a:avLst/>
                  </a:prstGeom>
                  <a:noFill/>
                </p:spPr>
                <p:txBody>
                  <a:bodyPr wrap="square" lIns="91440" tIns="45720" rIns="91440" bIns="45720">
                    <a:noAutofit/>
                    <a:scene3d>
                      <a:camera prst="orthographicFront"/>
                      <a:lightRig rig="threePt" dir="t"/>
                    </a:scene3d>
                  </a:bodyPr>
                  <a:lstStyle/>
                  <a:p>
                    <a:pPr algn="ctr"/>
                    <a:r>
                      <a:rPr lang="zh-CN" altLang="en-US" sz="6600" b="1" spc="1500" dirty="0">
                        <a:ln/>
                        <a:solidFill>
                          <a:schemeClr val="bg2"/>
                        </a:solidFill>
                        <a:effectLst>
                          <a:innerShdw blurRad="63500" dist="50800" dir="13500000">
                            <a:srgbClr val="000000">
                              <a:alpha val="50000"/>
                            </a:srgbClr>
                          </a:innerShdw>
                        </a:effectLst>
                        <a:cs typeface="+mn-ea"/>
                        <a:sym typeface="+mn-lt"/>
                      </a:rPr>
                      <a:t>标题文字</a:t>
                    </a:r>
                  </a:p>
                </p:txBody>
              </p:sp>
            </p:grpSp>
          </p:grpSp>
        </p:grpSp>
        <p:sp>
          <p:nvSpPr>
            <p:cNvPr id="37" name="等腰三角形 36"/>
            <p:cNvSpPr/>
            <p:nvPr/>
          </p:nvSpPr>
          <p:spPr>
            <a:xfrm flipV="1">
              <a:off x="5803900" y="5354599"/>
              <a:ext cx="584200" cy="248367"/>
            </a:xfrm>
            <a:prstGeom prst="triangle">
              <a:avLst/>
            </a:prstGeom>
            <a:solidFill>
              <a:srgbClr val="E3A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校徽+中英文（透明） 白色"/>
          <p:cNvPicPr>
            <a:picLocks noChangeAspect="1"/>
          </p:cNvPicPr>
          <p:nvPr/>
        </p:nvPicPr>
        <p:blipFill>
          <a:blip r:embed="rId4"/>
          <a:stretch>
            <a:fillRect/>
          </a:stretch>
        </p:blipFill>
        <p:spPr>
          <a:xfrm>
            <a:off x="-38735" y="23495"/>
            <a:ext cx="2012950" cy="6337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6739255"/>
            <a:ext cx="12191365" cy="118745"/>
          </a:xfrm>
          <a:prstGeom prst="rect">
            <a:avLst/>
          </a:prstGeom>
          <a:solidFill>
            <a:srgbClr val="2E6A7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对角圆角矩形 32"/>
          <p:cNvSpPr/>
          <p:nvPr/>
        </p:nvSpPr>
        <p:spPr>
          <a:xfrm>
            <a:off x="649605" y="1281430"/>
            <a:ext cx="5023485" cy="4599305"/>
          </a:xfrm>
          <a:prstGeom prst="round2DiagRect">
            <a:avLst/>
          </a:prstGeom>
          <a:solidFill>
            <a:schemeClr val="bg1"/>
          </a:solidFill>
          <a:ln>
            <a:noFill/>
          </a:ln>
          <a:effectLst>
            <a:outerShdw blurRad="50800" dist="50800" dir="5400000" algn="ctr" rotWithShape="0">
              <a:schemeClr val="bg1">
                <a:lumMod val="50000"/>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图表 21"/>
          <p:cNvGraphicFramePr/>
          <p:nvPr/>
        </p:nvGraphicFramePr>
        <p:xfrm>
          <a:off x="768350" y="1604010"/>
          <a:ext cx="4632325" cy="3776345"/>
        </p:xfrm>
        <a:graphic>
          <a:graphicData uri="http://schemas.openxmlformats.org/drawingml/2006/chart">
            <c:chart xmlns:c="http://schemas.openxmlformats.org/drawingml/2006/chart" xmlns:r="http://schemas.openxmlformats.org/officeDocument/2006/relationships" r:id="rId3"/>
          </a:graphicData>
        </a:graphic>
      </p:graphicFrame>
      <p:sp>
        <p:nvSpPr>
          <p:cNvPr id="13" name="圆角矩形 12"/>
          <p:cNvSpPr/>
          <p:nvPr/>
        </p:nvSpPr>
        <p:spPr>
          <a:xfrm>
            <a:off x="6372225" y="1289685"/>
            <a:ext cx="4890135" cy="4648835"/>
          </a:xfrm>
          <a:prstGeom prst="roundRect">
            <a:avLst/>
          </a:prstGeom>
          <a:solidFill>
            <a:srgbClr val="BECDCE"/>
          </a:solidFill>
          <a:ln>
            <a:noFill/>
          </a:ln>
          <a:effectLst>
            <a:outerShdw blurRad="50800" dist="1270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229350" y="1137920"/>
            <a:ext cx="1050290" cy="521970"/>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ṡḷiḓê"/>
          <p:cNvSpPr txBox="1"/>
          <p:nvPr/>
        </p:nvSpPr>
        <p:spPr>
          <a:xfrm>
            <a:off x="6229350" y="1196340"/>
            <a:ext cx="969010" cy="407670"/>
          </a:xfrm>
          <a:prstGeom prst="rect">
            <a:avLst/>
          </a:prstGeom>
          <a:noFill/>
        </p:spPr>
        <p:txBody>
          <a:bodyPr wrap="none" lIns="90000" tIns="46800" rIns="90000" bIns="46800" rtlCol="0" anchor="ctr" anchorCtr="0">
            <a:normAutofit/>
          </a:bodyPr>
          <a:lstStyle/>
          <a:p>
            <a:r>
              <a:rPr lang="zh-CN" altLang="en-US" b="1" dirty="0">
                <a:solidFill>
                  <a:schemeClr val="bg1"/>
                </a:solidFill>
                <a:cs typeface="+mn-ea"/>
                <a:sym typeface="+mn-lt"/>
              </a:rPr>
              <a:t>输入内容</a:t>
            </a:r>
          </a:p>
        </p:txBody>
      </p:sp>
      <p:sp>
        <p:nvSpPr>
          <p:cNvPr id="4" name="í$1íḓê"/>
          <p:cNvSpPr/>
          <p:nvPr/>
        </p:nvSpPr>
        <p:spPr bwMode="auto">
          <a:xfrm>
            <a:off x="-1270" y="635"/>
            <a:ext cx="12192635" cy="302260"/>
          </a:xfrm>
          <a:prstGeom prst="rect">
            <a:avLst/>
          </a:prstGeom>
          <a:blipFill dpi="0" rotWithShape="1">
            <a:blip r:embed="rId4" cstate="email"/>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 name="îṧlïďè"/>
          <p:cNvSpPr/>
          <p:nvPr/>
        </p:nvSpPr>
        <p:spPr bwMode="auto">
          <a:xfrm>
            <a:off x="0" y="0"/>
            <a:ext cx="4855845" cy="422910"/>
          </a:xfrm>
          <a:custGeom>
            <a:avLst/>
            <a:gdLst>
              <a:gd name="connsiteX0" fmla="*/ 0 w 7647"/>
              <a:gd name="connsiteY0" fmla="*/ 0 h 666"/>
              <a:gd name="connsiteX1" fmla="*/ 7647 w 7647"/>
              <a:gd name="connsiteY1" fmla="*/ 0 h 666"/>
              <a:gd name="connsiteX2" fmla="*/ 5518 w 7647"/>
              <a:gd name="connsiteY2" fmla="*/ 661 h 666"/>
              <a:gd name="connsiteX3" fmla="*/ 0 w 7647"/>
              <a:gd name="connsiteY3" fmla="*/ 666 h 666"/>
              <a:gd name="connsiteX4" fmla="*/ 0 w 7647"/>
              <a:gd name="connsiteY4" fmla="*/ 0 h 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 h="666">
                <a:moveTo>
                  <a:pt x="0" y="0"/>
                </a:moveTo>
                <a:lnTo>
                  <a:pt x="7647" y="0"/>
                </a:lnTo>
                <a:lnTo>
                  <a:pt x="5518" y="661"/>
                </a:lnTo>
                <a:lnTo>
                  <a:pt x="0" y="666"/>
                </a:lnTo>
                <a:lnTo>
                  <a:pt x="0" y="0"/>
                </a:lnTo>
                <a:close/>
              </a:path>
            </a:pathLst>
          </a:custGeom>
          <a:solidFill>
            <a:srgbClr val="2E6A70"/>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cs typeface="+mn-ea"/>
              <a:sym typeface="+mn-lt"/>
            </a:endParaRPr>
          </a:p>
        </p:txBody>
      </p:sp>
      <p:sp>
        <p:nvSpPr>
          <p:cNvPr id="6" name="iṣlîḓé"/>
          <p:cNvSpPr txBox="1"/>
          <p:nvPr/>
        </p:nvSpPr>
        <p:spPr>
          <a:xfrm>
            <a:off x="463550" y="356870"/>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chemeClr val="bg2">
                    <a:lumMod val="25000"/>
                  </a:schemeClr>
                </a:solidFill>
                <a:effectLst>
                  <a:outerShdw blurRad="38100" dist="19050" dir="2700000" algn="tl" rotWithShape="0">
                    <a:schemeClr val="dk1">
                      <a:alpha val="40000"/>
                    </a:schemeClr>
                  </a:outerShdw>
                </a:effectLst>
                <a:cs typeface="+mn-ea"/>
                <a:sym typeface="+mn-lt"/>
              </a:rPr>
              <a:t>输入介绍</a:t>
            </a:r>
          </a:p>
        </p:txBody>
      </p:sp>
      <p:grpSp>
        <p:nvGrpSpPr>
          <p:cNvPr id="14" name="组合 13"/>
          <p:cNvGrpSpPr/>
          <p:nvPr/>
        </p:nvGrpSpPr>
        <p:grpSpPr>
          <a:xfrm>
            <a:off x="0" y="635"/>
            <a:ext cx="408305" cy="675005"/>
            <a:chOff x="11783060" y="302014"/>
            <a:chExt cx="408305" cy="621135"/>
          </a:xfrm>
        </p:grpSpPr>
        <p:sp>
          <p:nvSpPr>
            <p:cNvPr id="3" name="矩形 2"/>
            <p:cNvSpPr/>
            <p:nvPr/>
          </p:nvSpPr>
          <p:spPr>
            <a:xfrm>
              <a:off x="12049125" y="302014"/>
              <a:ext cx="142240" cy="621135"/>
            </a:xfrm>
            <a:prstGeom prst="rect">
              <a:avLst/>
            </a:prstGeom>
            <a:solidFill>
              <a:srgbClr val="2E6A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1783060" y="302014"/>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8" name="图片 7" descr="校徽统一颜色"/>
          <p:cNvPicPr>
            <a:picLocks noChangeAspect="1"/>
          </p:cNvPicPr>
          <p:nvPr/>
        </p:nvPicPr>
        <p:blipFill>
          <a:blip r:embed="rId5"/>
          <a:stretch>
            <a:fillRect/>
          </a:stretch>
        </p:blipFill>
        <p:spPr>
          <a:xfrm>
            <a:off x="11468735" y="6040755"/>
            <a:ext cx="649605" cy="64960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3" grpId="1" animBg="1"/>
      <p:bldP spid="13" grpId="0" bldLvl="0" animBg="1"/>
      <p:bldP spid="13" grpId="1" animBg="1"/>
      <p:bldP spid="16" grpId="0" bldLvl="0" animBg="1"/>
      <p:bldP spid="16" grpId="1" animBg="1"/>
      <p:bldP spid="21" grpId="0"/>
      <p:bldP spid="2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descr="7b0a202020202263686172745265734964223a20223230343638323432220a7d0a"/>
          <p:cNvGraphicFramePr/>
          <p:nvPr/>
        </p:nvGraphicFramePr>
        <p:xfrm>
          <a:off x="342265" y="1068705"/>
          <a:ext cx="5860415" cy="4861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图表 2" descr="7b0a202020202263686172745265734964223a20223230343638323432220a7d0a"/>
          <p:cNvGraphicFramePr/>
          <p:nvPr/>
        </p:nvGraphicFramePr>
        <p:xfrm>
          <a:off x="6158865" y="1277620"/>
          <a:ext cx="5416550" cy="4587875"/>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组合 8"/>
          <p:cNvGrpSpPr/>
          <p:nvPr/>
        </p:nvGrpSpPr>
        <p:grpSpPr>
          <a:xfrm>
            <a:off x="0" y="254792"/>
            <a:ext cx="2773680" cy="672802"/>
            <a:chOff x="0" y="254792"/>
            <a:chExt cx="2773680" cy="672802"/>
          </a:xfrm>
        </p:grpSpPr>
        <p:sp>
          <p:nvSpPr>
            <p:cNvPr id="8" name="文本框 7"/>
            <p:cNvSpPr txBox="1"/>
            <p:nvPr/>
          </p:nvSpPr>
          <p:spPr>
            <a:xfrm>
              <a:off x="619760" y="254792"/>
              <a:ext cx="2153920" cy="461665"/>
            </a:xfrm>
            <a:prstGeom prst="rect">
              <a:avLst/>
            </a:prstGeom>
            <a:noFill/>
          </p:spPr>
          <p:txBody>
            <a:bodyPr wrap="square" rtlCol="0">
              <a:spAutoFit/>
            </a:bodyPr>
            <a:lstStyle/>
            <a:p>
              <a:r>
                <a:rPr lang="zh-CN" altLang="en-US" sz="2400" b="1" spc="600" dirty="0">
                  <a:solidFill>
                    <a:schemeClr val="tx1">
                      <a:lumMod val="75000"/>
                      <a:lumOff val="25000"/>
                    </a:schemeClr>
                  </a:solidFill>
                  <a:cs typeface="+mn-ea"/>
                  <a:sym typeface="+mn-lt"/>
                </a:rPr>
                <a:t>标题文字</a:t>
              </a:r>
            </a:p>
          </p:txBody>
        </p:sp>
        <p:sp>
          <p:nvSpPr>
            <p:cNvPr id="10" name="矩形 9"/>
            <p:cNvSpPr/>
            <p:nvPr/>
          </p:nvSpPr>
          <p:spPr>
            <a:xfrm>
              <a:off x="0" y="306459"/>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223520" y="306459"/>
              <a:ext cx="142240" cy="621135"/>
            </a:xfrm>
            <a:prstGeom prst="rect">
              <a:avLst/>
            </a:prstGeom>
            <a:solidFill>
              <a:srgbClr val="E3A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iṣlîḓé"/>
          <p:cNvSpPr txBox="1"/>
          <p:nvPr/>
        </p:nvSpPr>
        <p:spPr>
          <a:xfrm>
            <a:off x="659765" y="655955"/>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rgbClr val="2E6A70"/>
                </a:solidFill>
                <a:cs typeface="+mn-ea"/>
                <a:sym typeface="+mn-lt"/>
              </a:rPr>
              <a:t>输入介绍</a:t>
            </a:r>
            <a:endParaRPr lang="en-US" altLang="zh-CN" sz="1100" dirty="0">
              <a:solidFill>
                <a:srgbClr val="E3A195"/>
              </a:solidFill>
              <a:cs typeface="+mn-ea"/>
              <a:sym typeface="+mn-lt"/>
            </a:endParaRPr>
          </a:p>
        </p:txBody>
      </p:sp>
      <p:pic>
        <p:nvPicPr>
          <p:cNvPr id="2" name="图片 1" descr="校徽统一颜色"/>
          <p:cNvPicPr>
            <a:picLocks noChangeAspect="1"/>
          </p:cNvPicPr>
          <p:nvPr/>
        </p:nvPicPr>
        <p:blipFill>
          <a:blip r:embed="rId4"/>
          <a:stretch>
            <a:fillRect/>
          </a:stretch>
        </p:blipFill>
        <p:spPr>
          <a:xfrm>
            <a:off x="11249660" y="254635"/>
            <a:ext cx="649605" cy="6496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组合 187"/>
          <p:cNvGrpSpPr/>
          <p:nvPr/>
        </p:nvGrpSpPr>
        <p:grpSpPr>
          <a:xfrm>
            <a:off x="4345080" y="2109344"/>
            <a:ext cx="3553400" cy="3719611"/>
            <a:chOff x="3143150" y="1911755"/>
            <a:chExt cx="2665860" cy="2790933"/>
          </a:xfrm>
          <a:solidFill>
            <a:schemeClr val="accent2"/>
          </a:solidFill>
        </p:grpSpPr>
        <p:sp>
          <p:nvSpPr>
            <p:cNvPr id="196" name="等腰三角形 195"/>
            <p:cNvSpPr/>
            <p:nvPr/>
          </p:nvSpPr>
          <p:spPr>
            <a:xfrm flipV="1">
              <a:off x="3143150" y="2370060"/>
              <a:ext cx="2665860" cy="2332628"/>
            </a:xfrm>
            <a:prstGeom prst="triangle">
              <a:avLst/>
            </a:prstGeom>
            <a:solidFill>
              <a:srgbClr val="007580"/>
            </a:solidFill>
            <a:ln w="12700" cap="flat" cmpd="sng" algn="ctr">
              <a:noFill/>
              <a:prstDash val="solid"/>
            </a:ln>
            <a:effectLst/>
          </p:spPr>
          <p:txBody>
            <a:bodyPr rtlCol="0" anchor="ctr"/>
            <a:lstStyle/>
            <a:p>
              <a:pPr algn="ctr" defTabSz="1217295">
                <a:defRPr/>
              </a:pPr>
              <a:endParaRPr lang="zh-CN" altLang="en-US" sz="2400" kern="0">
                <a:solidFill>
                  <a:sysClr val="window" lastClr="FFFFFF"/>
                </a:solidFill>
                <a:cs typeface="+mn-ea"/>
                <a:sym typeface="+mn-lt"/>
              </a:endParaRPr>
            </a:p>
          </p:txBody>
        </p:sp>
        <p:sp>
          <p:nvSpPr>
            <p:cNvPr id="190" name="TextBox 189"/>
            <p:cNvSpPr txBox="1"/>
            <p:nvPr/>
          </p:nvSpPr>
          <p:spPr>
            <a:xfrm>
              <a:off x="4308447" y="1911755"/>
              <a:ext cx="335266" cy="307816"/>
            </a:xfrm>
            <a:prstGeom prst="rect">
              <a:avLst/>
            </a:prstGeom>
            <a:solidFill>
              <a:srgbClr val="007580"/>
            </a:solidFill>
          </p:spPr>
          <p:txBody>
            <a:bodyPr wrap="square" lIns="0" tIns="0" rIns="0" bIns="0" rtlCol="0">
              <a:spAutoFit/>
            </a:bodyPr>
            <a:lstStyle/>
            <a:p>
              <a:pPr algn="ctr" defTabSz="1217295">
                <a:defRPr/>
              </a:pPr>
              <a:r>
                <a:rPr lang="en-US" altLang="zh-CN" sz="2665" kern="0" dirty="0">
                  <a:solidFill>
                    <a:schemeClr val="bg1"/>
                  </a:solidFill>
                  <a:cs typeface="+mn-ea"/>
                  <a:sym typeface="+mn-lt"/>
                </a:rPr>
                <a:t>1</a:t>
              </a:r>
              <a:endParaRPr lang="zh-CN" altLang="en-US" sz="2665" kern="0" dirty="0">
                <a:solidFill>
                  <a:schemeClr val="bg1"/>
                </a:solidFill>
                <a:cs typeface="+mn-ea"/>
                <a:sym typeface="+mn-lt"/>
              </a:endParaRPr>
            </a:p>
          </p:txBody>
        </p:sp>
        <p:sp>
          <p:nvSpPr>
            <p:cNvPr id="191" name="TextBox 190"/>
            <p:cNvSpPr txBox="1"/>
            <p:nvPr/>
          </p:nvSpPr>
          <p:spPr>
            <a:xfrm>
              <a:off x="5231308" y="2412532"/>
              <a:ext cx="335266" cy="307816"/>
            </a:xfrm>
            <a:prstGeom prst="rect">
              <a:avLst/>
            </a:prstGeom>
            <a:solidFill>
              <a:srgbClr val="007580"/>
            </a:solidFill>
          </p:spPr>
          <p:txBody>
            <a:bodyPr wrap="square" lIns="0" tIns="0" rIns="0" bIns="0" rtlCol="0">
              <a:spAutoFit/>
            </a:bodyPr>
            <a:lstStyle/>
            <a:p>
              <a:pPr algn="ctr" defTabSz="1217295">
                <a:defRPr/>
              </a:pPr>
              <a:r>
                <a:rPr lang="en-US" altLang="zh-CN" sz="2665" kern="0" dirty="0">
                  <a:solidFill>
                    <a:schemeClr val="bg1"/>
                  </a:solidFill>
                  <a:cs typeface="+mn-ea"/>
                  <a:sym typeface="+mn-lt"/>
                </a:rPr>
                <a:t>6</a:t>
              </a:r>
              <a:endParaRPr lang="zh-CN" altLang="en-US" sz="2665" kern="0" dirty="0">
                <a:solidFill>
                  <a:schemeClr val="bg1"/>
                </a:solidFill>
                <a:cs typeface="+mn-ea"/>
                <a:sym typeface="+mn-lt"/>
              </a:endParaRPr>
            </a:p>
          </p:txBody>
        </p:sp>
        <p:sp>
          <p:nvSpPr>
            <p:cNvPr id="192" name="TextBox 191"/>
            <p:cNvSpPr txBox="1"/>
            <p:nvPr/>
          </p:nvSpPr>
          <p:spPr>
            <a:xfrm>
              <a:off x="5231308" y="3526948"/>
              <a:ext cx="335266" cy="307793"/>
            </a:xfrm>
            <a:prstGeom prst="rect">
              <a:avLst/>
            </a:prstGeom>
            <a:solidFill>
              <a:srgbClr val="007580"/>
            </a:solidFill>
          </p:spPr>
          <p:txBody>
            <a:bodyPr wrap="square" lIns="0" tIns="0" rIns="0" bIns="0" rtlCol="0">
              <a:spAutoFit/>
            </a:bodyPr>
            <a:lstStyle/>
            <a:p>
              <a:pPr algn="ctr" defTabSz="1217295">
                <a:defRPr/>
              </a:pPr>
              <a:r>
                <a:rPr lang="en-US" altLang="zh-CN" sz="2665" kern="0" dirty="0">
                  <a:solidFill>
                    <a:schemeClr val="bg1"/>
                  </a:solidFill>
                  <a:cs typeface="+mn-ea"/>
                  <a:sym typeface="+mn-lt"/>
                </a:rPr>
                <a:t>3</a:t>
              </a:r>
              <a:endParaRPr lang="zh-CN" altLang="en-US" sz="2665" kern="0" dirty="0">
                <a:solidFill>
                  <a:schemeClr val="bg1"/>
                </a:solidFill>
                <a:cs typeface="+mn-ea"/>
                <a:sym typeface="+mn-lt"/>
              </a:endParaRPr>
            </a:p>
          </p:txBody>
        </p:sp>
        <p:sp>
          <p:nvSpPr>
            <p:cNvPr id="193" name="TextBox 192"/>
            <p:cNvSpPr txBox="1"/>
            <p:nvPr/>
          </p:nvSpPr>
          <p:spPr>
            <a:xfrm>
              <a:off x="4308447" y="4088289"/>
              <a:ext cx="335266" cy="307816"/>
            </a:xfrm>
            <a:prstGeom prst="rect">
              <a:avLst/>
            </a:prstGeom>
            <a:solidFill>
              <a:srgbClr val="007580"/>
            </a:solidFill>
          </p:spPr>
          <p:txBody>
            <a:bodyPr wrap="square" lIns="0" tIns="0" rIns="0" bIns="0" rtlCol="0">
              <a:spAutoFit/>
            </a:bodyPr>
            <a:lstStyle/>
            <a:p>
              <a:pPr algn="ctr" defTabSz="1217295">
                <a:defRPr/>
              </a:pPr>
              <a:r>
                <a:rPr lang="en-US" altLang="zh-CN" sz="2665" kern="0" dirty="0">
                  <a:solidFill>
                    <a:schemeClr val="bg1"/>
                  </a:solidFill>
                  <a:cs typeface="+mn-ea"/>
                  <a:sym typeface="+mn-lt"/>
                </a:rPr>
                <a:t>4</a:t>
              </a:r>
              <a:endParaRPr lang="zh-CN" altLang="en-US" sz="2665" kern="0" dirty="0">
                <a:solidFill>
                  <a:schemeClr val="bg1"/>
                </a:solidFill>
                <a:cs typeface="+mn-ea"/>
                <a:sym typeface="+mn-lt"/>
              </a:endParaRPr>
            </a:p>
          </p:txBody>
        </p:sp>
        <p:sp>
          <p:nvSpPr>
            <p:cNvPr id="194" name="TextBox 193"/>
            <p:cNvSpPr txBox="1"/>
            <p:nvPr/>
          </p:nvSpPr>
          <p:spPr>
            <a:xfrm>
              <a:off x="3383720" y="3565383"/>
              <a:ext cx="335266" cy="307793"/>
            </a:xfrm>
            <a:prstGeom prst="rect">
              <a:avLst/>
            </a:prstGeom>
            <a:solidFill>
              <a:srgbClr val="007580"/>
            </a:solidFill>
          </p:spPr>
          <p:txBody>
            <a:bodyPr wrap="square" lIns="0" tIns="0" rIns="0" bIns="0" rtlCol="0">
              <a:spAutoFit/>
            </a:bodyPr>
            <a:lstStyle/>
            <a:p>
              <a:pPr algn="ctr" defTabSz="1217295">
                <a:defRPr/>
              </a:pPr>
              <a:r>
                <a:rPr lang="en-US" altLang="zh-CN" sz="2665" kern="0" dirty="0">
                  <a:solidFill>
                    <a:schemeClr val="bg1"/>
                  </a:solidFill>
                  <a:cs typeface="+mn-ea"/>
                  <a:sym typeface="+mn-lt"/>
                </a:rPr>
                <a:t>2</a:t>
              </a:r>
              <a:endParaRPr lang="zh-CN" altLang="en-US" sz="2665" kern="0" dirty="0">
                <a:solidFill>
                  <a:schemeClr val="bg1"/>
                </a:solidFill>
                <a:cs typeface="+mn-ea"/>
                <a:sym typeface="+mn-lt"/>
              </a:endParaRPr>
            </a:p>
          </p:txBody>
        </p:sp>
        <p:sp>
          <p:nvSpPr>
            <p:cNvPr id="195" name="TextBox 194"/>
            <p:cNvSpPr txBox="1"/>
            <p:nvPr/>
          </p:nvSpPr>
          <p:spPr>
            <a:xfrm>
              <a:off x="3383720" y="2458260"/>
              <a:ext cx="335266" cy="307816"/>
            </a:xfrm>
            <a:prstGeom prst="rect">
              <a:avLst/>
            </a:prstGeom>
            <a:solidFill>
              <a:srgbClr val="007580"/>
            </a:solidFill>
          </p:spPr>
          <p:txBody>
            <a:bodyPr wrap="square" lIns="0" tIns="0" rIns="0" bIns="0" rtlCol="0">
              <a:spAutoFit/>
            </a:bodyPr>
            <a:lstStyle/>
            <a:p>
              <a:pPr algn="ctr" defTabSz="1217295">
                <a:defRPr/>
              </a:pPr>
              <a:r>
                <a:rPr lang="en-US" altLang="zh-CN" sz="2665" kern="0" dirty="0">
                  <a:solidFill>
                    <a:schemeClr val="bg1"/>
                  </a:solidFill>
                  <a:cs typeface="+mn-ea"/>
                  <a:sym typeface="+mn-lt"/>
                </a:rPr>
                <a:t>2</a:t>
              </a:r>
              <a:endParaRPr lang="zh-CN" altLang="en-US" sz="2665" kern="0" dirty="0">
                <a:solidFill>
                  <a:schemeClr val="bg1"/>
                </a:solidFill>
                <a:cs typeface="+mn-ea"/>
                <a:sym typeface="+mn-lt"/>
              </a:endParaRPr>
            </a:p>
          </p:txBody>
        </p:sp>
      </p:grpSp>
      <p:sp>
        <p:nvSpPr>
          <p:cNvPr id="198" name="Freeform 5"/>
          <p:cNvSpPr/>
          <p:nvPr/>
        </p:nvSpPr>
        <p:spPr bwMode="auto">
          <a:xfrm>
            <a:off x="4938234" y="2720173"/>
            <a:ext cx="2369599" cy="2069017"/>
          </a:xfrm>
          <a:custGeom>
            <a:avLst/>
            <a:gdLst>
              <a:gd name="T0" fmla="*/ 2394 w 3192"/>
              <a:gd name="T1" fmla="*/ 0 h 2765"/>
              <a:gd name="T2" fmla="*/ 3192 w 3192"/>
              <a:gd name="T3" fmla="*/ 1382 h 2765"/>
              <a:gd name="T4" fmla="*/ 2394 w 3192"/>
              <a:gd name="T5" fmla="*/ 2765 h 2765"/>
              <a:gd name="T6" fmla="*/ 798 w 3192"/>
              <a:gd name="T7" fmla="*/ 2765 h 2765"/>
              <a:gd name="T8" fmla="*/ 0 w 3192"/>
              <a:gd name="T9" fmla="*/ 1382 h 2765"/>
              <a:gd name="T10" fmla="*/ 798 w 3192"/>
              <a:gd name="T11" fmla="*/ 0 h 2765"/>
              <a:gd name="T12" fmla="*/ 2394 w 3192"/>
              <a:gd name="T13" fmla="*/ 0 h 2765"/>
            </a:gdLst>
            <a:ahLst/>
            <a:cxnLst>
              <a:cxn ang="0">
                <a:pos x="T0" y="T1"/>
              </a:cxn>
              <a:cxn ang="0">
                <a:pos x="T2" y="T3"/>
              </a:cxn>
              <a:cxn ang="0">
                <a:pos x="T4" y="T5"/>
              </a:cxn>
              <a:cxn ang="0">
                <a:pos x="T6" y="T7"/>
              </a:cxn>
              <a:cxn ang="0">
                <a:pos x="T8" y="T9"/>
              </a:cxn>
              <a:cxn ang="0">
                <a:pos x="T10" y="T11"/>
              </a:cxn>
              <a:cxn ang="0">
                <a:pos x="T12" y="T13"/>
              </a:cxn>
            </a:cxnLst>
            <a:rect l="0" t="0" r="r" b="b"/>
            <a:pathLst>
              <a:path w="3192" h="2765">
                <a:moveTo>
                  <a:pt x="2394" y="0"/>
                </a:moveTo>
                <a:lnTo>
                  <a:pt x="3192" y="1382"/>
                </a:lnTo>
                <a:lnTo>
                  <a:pt x="2394" y="2765"/>
                </a:lnTo>
                <a:lnTo>
                  <a:pt x="798" y="2765"/>
                </a:lnTo>
                <a:lnTo>
                  <a:pt x="0" y="1382"/>
                </a:lnTo>
                <a:lnTo>
                  <a:pt x="798" y="0"/>
                </a:lnTo>
                <a:lnTo>
                  <a:pt x="2394" y="0"/>
                </a:lnTo>
                <a:close/>
              </a:path>
            </a:pathLst>
          </a:custGeom>
          <a:solidFill>
            <a:srgbClr val="007580"/>
          </a:solidFill>
          <a:ln w="6" cap="flat">
            <a:noFill/>
            <a:prstDash val="solid"/>
            <a:miter lim="800000"/>
          </a:ln>
        </p:spPr>
        <p:txBody>
          <a:bodyPr vert="horz" wrap="square" lIns="121821" tIns="60909" rIns="121821" bIns="60909" numCol="1" anchor="t" anchorCtr="0" compatLnSpc="1"/>
          <a:lstStyle/>
          <a:p>
            <a:pPr algn="ctr" defTabSz="1217295">
              <a:defRPr/>
            </a:pPr>
            <a:endParaRPr lang="zh-CN" altLang="en-US" sz="2400" kern="0">
              <a:solidFill>
                <a:sysClr val="windowText" lastClr="000000"/>
              </a:solidFill>
              <a:cs typeface="+mn-ea"/>
              <a:sym typeface="+mn-lt"/>
            </a:endParaRPr>
          </a:p>
        </p:txBody>
      </p:sp>
      <p:sp>
        <p:nvSpPr>
          <p:cNvPr id="3" name="等腰三角形 2"/>
          <p:cNvSpPr/>
          <p:nvPr/>
        </p:nvSpPr>
        <p:spPr>
          <a:xfrm rot="10800000">
            <a:off x="4237355" y="2644140"/>
            <a:ext cx="3837305" cy="3244850"/>
          </a:xfrm>
          <a:prstGeom prst="triangle">
            <a:avLst/>
          </a:prstGeom>
          <a:solidFill>
            <a:srgbClr val="007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TextBox 198"/>
          <p:cNvSpPr txBox="1"/>
          <p:nvPr/>
        </p:nvSpPr>
        <p:spPr>
          <a:xfrm>
            <a:off x="5379478" y="3303451"/>
            <a:ext cx="1573756" cy="984885"/>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1217295">
              <a:defRPr/>
            </a:pPr>
            <a:r>
              <a:rPr lang="zh-CN" altLang="en-US" sz="3200" dirty="0">
                <a:latin typeface="+mn-lt"/>
                <a:ea typeface="+mn-ea"/>
                <a:cs typeface="+mn-ea"/>
                <a:sym typeface="+mn-lt"/>
              </a:rPr>
              <a:t>添加标题内容</a:t>
            </a:r>
            <a:endParaRPr lang="zh-CN" altLang="en-US" sz="3200" kern="0" dirty="0">
              <a:latin typeface="+mn-lt"/>
              <a:ea typeface="+mn-ea"/>
              <a:cs typeface="+mn-ea"/>
              <a:sym typeface="+mn-lt"/>
            </a:endParaRPr>
          </a:p>
        </p:txBody>
      </p:sp>
      <p:sp>
        <p:nvSpPr>
          <p:cNvPr id="200" name="TextBox 199"/>
          <p:cNvSpPr txBox="1"/>
          <p:nvPr/>
        </p:nvSpPr>
        <p:spPr>
          <a:xfrm>
            <a:off x="8684477" y="1481005"/>
            <a:ext cx="2833776" cy="328930"/>
          </a:xfrm>
          <a:prstGeom prst="rect">
            <a:avLst/>
          </a:prstGeom>
          <a:noFill/>
        </p:spPr>
        <p:txBody>
          <a:bodyPr wrap="square" lIns="0" tIns="0" rIns="0" bIns="0" rtlCol="0">
            <a:spAutoFit/>
          </a:bodyPr>
          <a:lstStyle/>
          <a:p>
            <a:pPr defTabSz="1217295">
              <a:defRPr/>
            </a:pPr>
            <a:r>
              <a:rPr lang="zh-CN" altLang="en-US" sz="2135" dirty="0">
                <a:solidFill>
                  <a:srgbClr val="2E6A70"/>
                </a:solidFill>
                <a:latin typeface="宋体" panose="02010600030101010101" pitchFamily="2" charset="-122"/>
                <a:ea typeface="宋体" panose="02010600030101010101" pitchFamily="2" charset="-122"/>
                <a:cs typeface="+mn-ea"/>
                <a:sym typeface="+mn-lt"/>
              </a:rPr>
              <a:t>添加标题</a:t>
            </a:r>
            <a:endParaRPr lang="zh-CN" altLang="en-US" sz="2135" kern="0" dirty="0">
              <a:solidFill>
                <a:srgbClr val="2E6A70"/>
              </a:solidFill>
              <a:latin typeface="宋体" panose="02010600030101010101" pitchFamily="2" charset="-122"/>
              <a:ea typeface="宋体" panose="02010600030101010101" pitchFamily="2" charset="-122"/>
              <a:cs typeface="+mn-ea"/>
              <a:sym typeface="+mn-lt"/>
            </a:endParaRPr>
          </a:p>
        </p:txBody>
      </p:sp>
      <p:sp>
        <p:nvSpPr>
          <p:cNvPr id="201" name="TextBox 200"/>
          <p:cNvSpPr txBox="1"/>
          <p:nvPr/>
        </p:nvSpPr>
        <p:spPr>
          <a:xfrm>
            <a:off x="8638094" y="1809796"/>
            <a:ext cx="2783462" cy="838200"/>
          </a:xfrm>
          <a:prstGeom prst="rect">
            <a:avLst/>
          </a:prstGeom>
          <a:noFill/>
        </p:spPr>
        <p:txBody>
          <a:bodyPr wrap="square" lIns="0" tIns="0" rIns="0" bIns="0" rtlCol="0">
            <a:spAutoFit/>
          </a:bodyPr>
          <a:lstStyle/>
          <a:p>
            <a:pPr algn="just" defTabSz="1217295">
              <a:lnSpc>
                <a:spcPct val="130000"/>
              </a:lnSpc>
              <a:defRPr/>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添加文字内容添加文字内容添加文字内容添加文字内容添加文字内容添加文字内容添加文字内容</a:t>
            </a:r>
            <a:endParaRPr lang="zh-CN" altLang="en-US" sz="1400" kern="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202" name="TextBox 201"/>
          <p:cNvSpPr txBox="1"/>
          <p:nvPr/>
        </p:nvSpPr>
        <p:spPr>
          <a:xfrm>
            <a:off x="8638122" y="3051178"/>
            <a:ext cx="2833776" cy="328930"/>
          </a:xfrm>
          <a:prstGeom prst="rect">
            <a:avLst/>
          </a:prstGeom>
          <a:noFill/>
        </p:spPr>
        <p:txBody>
          <a:bodyPr wrap="square" lIns="0" tIns="0" rIns="0" bIns="0" rtlCol="0">
            <a:spAutoFit/>
          </a:bodyPr>
          <a:lstStyle/>
          <a:p>
            <a:pPr defTabSz="1217295">
              <a:defRPr/>
            </a:pPr>
            <a:r>
              <a:rPr lang="zh-CN" altLang="en-US" sz="2135" dirty="0">
                <a:solidFill>
                  <a:srgbClr val="2E6A70"/>
                </a:solidFill>
                <a:latin typeface="宋体" panose="02010600030101010101" pitchFamily="2" charset="-122"/>
                <a:ea typeface="宋体" panose="02010600030101010101" pitchFamily="2" charset="-122"/>
                <a:cs typeface="+mn-ea"/>
                <a:sym typeface="+mn-lt"/>
              </a:rPr>
              <a:t>添加标题</a:t>
            </a:r>
            <a:endParaRPr lang="zh-CN" altLang="en-US" sz="2135" kern="0" dirty="0">
              <a:solidFill>
                <a:srgbClr val="2E6A70"/>
              </a:solidFill>
              <a:latin typeface="宋体" panose="02010600030101010101" pitchFamily="2" charset="-122"/>
              <a:ea typeface="宋体" panose="02010600030101010101" pitchFamily="2" charset="-122"/>
              <a:cs typeface="+mn-ea"/>
              <a:sym typeface="+mn-lt"/>
            </a:endParaRPr>
          </a:p>
        </p:txBody>
      </p:sp>
      <p:sp>
        <p:nvSpPr>
          <p:cNvPr id="203" name="TextBox 202"/>
          <p:cNvSpPr txBox="1"/>
          <p:nvPr/>
        </p:nvSpPr>
        <p:spPr>
          <a:xfrm>
            <a:off x="8638094" y="3383779"/>
            <a:ext cx="2783462" cy="838200"/>
          </a:xfrm>
          <a:prstGeom prst="rect">
            <a:avLst/>
          </a:prstGeom>
          <a:noFill/>
        </p:spPr>
        <p:txBody>
          <a:bodyPr wrap="square" lIns="0" tIns="0" rIns="0" bIns="0" rtlCol="0">
            <a:spAutoFit/>
          </a:bodyPr>
          <a:lstStyle/>
          <a:p>
            <a:pPr algn="just" defTabSz="1217295">
              <a:lnSpc>
                <a:spcPct val="130000"/>
              </a:lnSpc>
              <a:defRPr/>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添加文字内容添加文字内容添加文字内容添加文字内容添加文字内容添加文字内容添加文字内容</a:t>
            </a:r>
            <a:endParaRPr lang="zh-CN" altLang="en-US" sz="1400" kern="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204" name="TextBox 203"/>
          <p:cNvSpPr txBox="1"/>
          <p:nvPr/>
        </p:nvSpPr>
        <p:spPr>
          <a:xfrm>
            <a:off x="8638122" y="4692968"/>
            <a:ext cx="2833776" cy="328930"/>
          </a:xfrm>
          <a:prstGeom prst="rect">
            <a:avLst/>
          </a:prstGeom>
          <a:noFill/>
        </p:spPr>
        <p:txBody>
          <a:bodyPr wrap="square" lIns="0" tIns="0" rIns="0" bIns="0" rtlCol="0">
            <a:spAutoFit/>
          </a:bodyPr>
          <a:lstStyle/>
          <a:p>
            <a:pPr defTabSz="1217295">
              <a:defRPr/>
            </a:pPr>
            <a:r>
              <a:rPr lang="zh-CN" altLang="en-US" sz="2135" dirty="0">
                <a:solidFill>
                  <a:srgbClr val="2E6A70"/>
                </a:solidFill>
                <a:latin typeface="宋体" panose="02010600030101010101" pitchFamily="2" charset="-122"/>
                <a:ea typeface="宋体" panose="02010600030101010101" pitchFamily="2" charset="-122"/>
                <a:cs typeface="+mn-ea"/>
                <a:sym typeface="+mn-lt"/>
              </a:rPr>
              <a:t>添加标题</a:t>
            </a:r>
            <a:endParaRPr lang="zh-CN" altLang="en-US" sz="2135" kern="0" dirty="0">
              <a:solidFill>
                <a:srgbClr val="2E6A70"/>
              </a:solidFill>
              <a:latin typeface="宋体" panose="02010600030101010101" pitchFamily="2" charset="-122"/>
              <a:ea typeface="宋体" panose="02010600030101010101" pitchFamily="2" charset="-122"/>
              <a:cs typeface="+mn-ea"/>
              <a:sym typeface="+mn-lt"/>
            </a:endParaRPr>
          </a:p>
        </p:txBody>
      </p:sp>
      <p:sp>
        <p:nvSpPr>
          <p:cNvPr id="205" name="TextBox 204"/>
          <p:cNvSpPr txBox="1"/>
          <p:nvPr/>
        </p:nvSpPr>
        <p:spPr>
          <a:xfrm>
            <a:off x="8638094" y="5025561"/>
            <a:ext cx="2783462" cy="838200"/>
          </a:xfrm>
          <a:prstGeom prst="rect">
            <a:avLst/>
          </a:prstGeom>
          <a:noFill/>
        </p:spPr>
        <p:txBody>
          <a:bodyPr wrap="square" lIns="0" tIns="0" rIns="0" bIns="0" rtlCol="0">
            <a:spAutoFit/>
          </a:bodyPr>
          <a:lstStyle/>
          <a:p>
            <a:pPr algn="just" defTabSz="1217295">
              <a:lnSpc>
                <a:spcPct val="130000"/>
              </a:lnSpc>
              <a:defRPr/>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添加文字内容添加文字内容添加文字内容添加文字内容添加文字内容添加文字内容添加文字内容</a:t>
            </a:r>
            <a:endParaRPr lang="zh-CN" altLang="en-US" sz="1400" kern="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206" name="TextBox 205"/>
          <p:cNvSpPr txBox="1"/>
          <p:nvPr/>
        </p:nvSpPr>
        <p:spPr>
          <a:xfrm>
            <a:off x="669190" y="1477195"/>
            <a:ext cx="2833776" cy="328930"/>
          </a:xfrm>
          <a:prstGeom prst="rect">
            <a:avLst/>
          </a:prstGeom>
          <a:noFill/>
        </p:spPr>
        <p:txBody>
          <a:bodyPr wrap="square" lIns="0" tIns="0" rIns="0" bIns="0" rtlCol="0">
            <a:spAutoFit/>
          </a:bodyPr>
          <a:lstStyle/>
          <a:p>
            <a:pPr algn="r" defTabSz="1217295">
              <a:defRPr/>
            </a:pPr>
            <a:r>
              <a:rPr lang="zh-CN" altLang="en-US" sz="2135" dirty="0">
                <a:solidFill>
                  <a:srgbClr val="2E6A70"/>
                </a:solidFill>
                <a:latin typeface="宋体" panose="02010600030101010101" pitchFamily="2" charset="-122"/>
                <a:ea typeface="宋体" panose="02010600030101010101" pitchFamily="2" charset="-122"/>
                <a:cs typeface="+mn-ea"/>
                <a:sym typeface="+mn-lt"/>
              </a:rPr>
              <a:t>添加标题</a:t>
            </a:r>
            <a:endParaRPr lang="zh-CN" altLang="en-US" sz="2135" kern="0" dirty="0">
              <a:solidFill>
                <a:srgbClr val="2E6A70"/>
              </a:solidFill>
              <a:latin typeface="宋体" panose="02010600030101010101" pitchFamily="2" charset="-122"/>
              <a:ea typeface="宋体" panose="02010600030101010101" pitchFamily="2" charset="-122"/>
              <a:cs typeface="+mn-ea"/>
              <a:sym typeface="+mn-lt"/>
            </a:endParaRPr>
          </a:p>
        </p:txBody>
      </p:sp>
      <p:sp>
        <p:nvSpPr>
          <p:cNvPr id="207" name="TextBox 206"/>
          <p:cNvSpPr txBox="1"/>
          <p:nvPr/>
        </p:nvSpPr>
        <p:spPr>
          <a:xfrm>
            <a:off x="720103" y="1809796"/>
            <a:ext cx="2783462" cy="838200"/>
          </a:xfrm>
          <a:prstGeom prst="rect">
            <a:avLst/>
          </a:prstGeom>
          <a:noFill/>
        </p:spPr>
        <p:txBody>
          <a:bodyPr wrap="square" lIns="0" tIns="0" rIns="0" bIns="0" rtlCol="0">
            <a:spAutoFit/>
          </a:bodyPr>
          <a:lstStyle/>
          <a:p>
            <a:pPr algn="r" defTabSz="1217295">
              <a:lnSpc>
                <a:spcPct val="130000"/>
              </a:lnSpc>
              <a:defRPr/>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添加文字内容添加文字内容添加文字内容添加文字内容添加文字内容添加文字内容添加文字内容</a:t>
            </a:r>
            <a:endParaRPr lang="zh-CN" altLang="en-US" sz="1400" kern="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208" name="TextBox 207"/>
          <p:cNvSpPr txBox="1"/>
          <p:nvPr/>
        </p:nvSpPr>
        <p:spPr>
          <a:xfrm>
            <a:off x="624105" y="3051178"/>
            <a:ext cx="2833776" cy="328930"/>
          </a:xfrm>
          <a:prstGeom prst="rect">
            <a:avLst/>
          </a:prstGeom>
          <a:noFill/>
        </p:spPr>
        <p:txBody>
          <a:bodyPr wrap="square" lIns="0" tIns="0" rIns="0" bIns="0" rtlCol="0">
            <a:spAutoFit/>
          </a:bodyPr>
          <a:lstStyle/>
          <a:p>
            <a:pPr algn="r" defTabSz="1217295">
              <a:defRPr/>
            </a:pPr>
            <a:r>
              <a:rPr lang="zh-CN" altLang="en-US" sz="2135" dirty="0">
                <a:solidFill>
                  <a:srgbClr val="2E6A70"/>
                </a:solidFill>
                <a:latin typeface="宋体" panose="02010600030101010101" pitchFamily="2" charset="-122"/>
                <a:ea typeface="宋体" panose="02010600030101010101" pitchFamily="2" charset="-122"/>
                <a:cs typeface="+mn-ea"/>
                <a:sym typeface="+mn-lt"/>
              </a:rPr>
              <a:t>添加标题</a:t>
            </a:r>
            <a:endParaRPr lang="zh-CN" altLang="en-US" sz="2135" kern="0" dirty="0">
              <a:solidFill>
                <a:srgbClr val="2E6A70"/>
              </a:solidFill>
              <a:latin typeface="宋体" panose="02010600030101010101" pitchFamily="2" charset="-122"/>
              <a:ea typeface="宋体" panose="02010600030101010101" pitchFamily="2" charset="-122"/>
              <a:cs typeface="+mn-ea"/>
              <a:sym typeface="+mn-lt"/>
            </a:endParaRPr>
          </a:p>
        </p:txBody>
      </p:sp>
      <p:sp>
        <p:nvSpPr>
          <p:cNvPr id="209" name="TextBox 208"/>
          <p:cNvSpPr txBox="1"/>
          <p:nvPr/>
        </p:nvSpPr>
        <p:spPr>
          <a:xfrm>
            <a:off x="720103" y="3383779"/>
            <a:ext cx="2783462" cy="838200"/>
          </a:xfrm>
          <a:prstGeom prst="rect">
            <a:avLst/>
          </a:prstGeom>
          <a:noFill/>
        </p:spPr>
        <p:txBody>
          <a:bodyPr wrap="square" lIns="0" tIns="0" rIns="0" bIns="0" rtlCol="0">
            <a:spAutoFit/>
          </a:bodyPr>
          <a:lstStyle/>
          <a:p>
            <a:pPr algn="r" defTabSz="1217295">
              <a:lnSpc>
                <a:spcPct val="130000"/>
              </a:lnSpc>
              <a:defRPr/>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添加文字内容添加文字内容添加文字内容添加文字内容添加文字内容添加文字内容添加文字内容</a:t>
            </a:r>
            <a:endParaRPr lang="zh-CN" altLang="en-US" sz="1400" kern="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210" name="TextBox 209"/>
          <p:cNvSpPr txBox="1"/>
          <p:nvPr/>
        </p:nvSpPr>
        <p:spPr>
          <a:xfrm>
            <a:off x="624105" y="4692968"/>
            <a:ext cx="2833776" cy="328930"/>
          </a:xfrm>
          <a:prstGeom prst="rect">
            <a:avLst/>
          </a:prstGeom>
          <a:noFill/>
        </p:spPr>
        <p:txBody>
          <a:bodyPr wrap="square" lIns="0" tIns="0" rIns="0" bIns="0" rtlCol="0">
            <a:spAutoFit/>
          </a:bodyPr>
          <a:lstStyle/>
          <a:p>
            <a:pPr algn="r" defTabSz="1217295">
              <a:defRPr/>
            </a:pPr>
            <a:r>
              <a:rPr lang="zh-CN" altLang="en-US" sz="2135" dirty="0">
                <a:solidFill>
                  <a:srgbClr val="2E6A70"/>
                </a:solidFill>
                <a:latin typeface="宋体" panose="02010600030101010101" pitchFamily="2" charset="-122"/>
                <a:ea typeface="宋体" panose="02010600030101010101" pitchFamily="2" charset="-122"/>
                <a:cs typeface="+mn-ea"/>
                <a:sym typeface="+mn-lt"/>
              </a:rPr>
              <a:t>添加标题</a:t>
            </a:r>
            <a:endParaRPr lang="zh-CN" altLang="en-US" sz="2135" kern="0" dirty="0">
              <a:solidFill>
                <a:srgbClr val="2E6A70"/>
              </a:solidFill>
              <a:latin typeface="宋体" panose="02010600030101010101" pitchFamily="2" charset="-122"/>
              <a:ea typeface="宋体" panose="02010600030101010101" pitchFamily="2" charset="-122"/>
              <a:cs typeface="+mn-ea"/>
              <a:sym typeface="+mn-lt"/>
            </a:endParaRPr>
          </a:p>
        </p:txBody>
      </p:sp>
      <p:sp>
        <p:nvSpPr>
          <p:cNvPr id="211" name="TextBox 210"/>
          <p:cNvSpPr txBox="1"/>
          <p:nvPr/>
        </p:nvSpPr>
        <p:spPr>
          <a:xfrm>
            <a:off x="720103" y="5025561"/>
            <a:ext cx="2783462" cy="838200"/>
          </a:xfrm>
          <a:prstGeom prst="rect">
            <a:avLst/>
          </a:prstGeom>
          <a:noFill/>
        </p:spPr>
        <p:txBody>
          <a:bodyPr wrap="square" lIns="0" tIns="0" rIns="0" bIns="0" rtlCol="0">
            <a:spAutoFit/>
          </a:bodyPr>
          <a:lstStyle/>
          <a:p>
            <a:pPr algn="r" defTabSz="1217295">
              <a:lnSpc>
                <a:spcPct val="130000"/>
              </a:lnSpc>
              <a:defRPr/>
            </a:pPr>
            <a:r>
              <a:rPr lang="zh-CN" altLang="en-US" sz="1400" dirty="0">
                <a:solidFill>
                  <a:schemeClr val="tx1">
                    <a:lumMod val="65000"/>
                    <a:lumOff val="35000"/>
                  </a:schemeClr>
                </a:solidFill>
                <a:latin typeface="宋体" panose="02010600030101010101" pitchFamily="2" charset="-122"/>
                <a:ea typeface="宋体" panose="02010600030101010101" pitchFamily="2" charset="-122"/>
                <a:cs typeface="+mn-ea"/>
                <a:sym typeface="+mn-lt"/>
              </a:rPr>
              <a:t>添加文字内容添加文字内容添加文字内容添加文字内容添加文字内容添加文字内容添加文字内容</a:t>
            </a:r>
            <a:endParaRPr lang="zh-CN" altLang="en-US" sz="1400" kern="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grpSp>
        <p:nvGrpSpPr>
          <p:cNvPr id="212" name="组合 211"/>
          <p:cNvGrpSpPr/>
          <p:nvPr/>
        </p:nvGrpSpPr>
        <p:grpSpPr>
          <a:xfrm>
            <a:off x="6123035" y="4867904"/>
            <a:ext cx="2354071" cy="718792"/>
            <a:chOff x="4476081" y="3981586"/>
            <a:chExt cx="1766090" cy="539330"/>
          </a:xfrm>
        </p:grpSpPr>
        <p:cxnSp>
          <p:nvCxnSpPr>
            <p:cNvPr id="213" name="直接连接符 212"/>
            <p:cNvCxnSpPr/>
            <p:nvPr/>
          </p:nvCxnSpPr>
          <p:spPr>
            <a:xfrm flipV="1">
              <a:off x="4476081" y="4520915"/>
              <a:ext cx="1464071" cy="1"/>
            </a:xfrm>
            <a:prstGeom prst="line">
              <a:avLst/>
            </a:prstGeom>
            <a:noFill/>
            <a:ln w="6350" cap="flat" cmpd="sng" algn="ctr">
              <a:solidFill>
                <a:schemeClr val="tx1">
                  <a:lumMod val="65000"/>
                  <a:lumOff val="35000"/>
                </a:schemeClr>
              </a:solidFill>
              <a:prstDash val="dash"/>
              <a:headEnd type="oval" w="sm" len="sm"/>
            </a:ln>
            <a:effectLst/>
          </p:spPr>
        </p:cxnSp>
        <p:cxnSp>
          <p:nvCxnSpPr>
            <p:cNvPr id="214" name="直接连接符 213"/>
            <p:cNvCxnSpPr/>
            <p:nvPr/>
          </p:nvCxnSpPr>
          <p:spPr>
            <a:xfrm>
              <a:off x="5940152" y="3981586"/>
              <a:ext cx="302019" cy="0"/>
            </a:xfrm>
            <a:prstGeom prst="line">
              <a:avLst/>
            </a:prstGeom>
            <a:noFill/>
            <a:ln w="6350" cap="flat" cmpd="sng" algn="ctr">
              <a:solidFill>
                <a:schemeClr val="tx1">
                  <a:lumMod val="65000"/>
                  <a:lumOff val="35000"/>
                </a:schemeClr>
              </a:solidFill>
              <a:prstDash val="dash"/>
              <a:tailEnd type="oval" w="sm" len="sm"/>
            </a:ln>
            <a:effectLst/>
          </p:spPr>
        </p:cxnSp>
        <p:cxnSp>
          <p:nvCxnSpPr>
            <p:cNvPr id="215" name="直接连接符 214"/>
            <p:cNvCxnSpPr/>
            <p:nvPr/>
          </p:nvCxnSpPr>
          <p:spPr>
            <a:xfrm>
              <a:off x="5940152" y="3981586"/>
              <a:ext cx="0" cy="539328"/>
            </a:xfrm>
            <a:prstGeom prst="line">
              <a:avLst/>
            </a:prstGeom>
            <a:noFill/>
            <a:ln w="6350" cap="flat" cmpd="sng" algn="ctr">
              <a:solidFill>
                <a:schemeClr val="tx1">
                  <a:lumMod val="65000"/>
                  <a:lumOff val="35000"/>
                </a:schemeClr>
              </a:solidFill>
              <a:prstDash val="dash"/>
              <a:tailEnd type="none" w="sm" len="sm"/>
            </a:ln>
            <a:effectLst/>
          </p:spPr>
        </p:cxnSp>
      </p:grpSp>
      <p:grpSp>
        <p:nvGrpSpPr>
          <p:cNvPr id="216" name="组合 215"/>
          <p:cNvGrpSpPr/>
          <p:nvPr/>
        </p:nvGrpSpPr>
        <p:grpSpPr>
          <a:xfrm>
            <a:off x="7690612" y="1667179"/>
            <a:ext cx="786496" cy="1170520"/>
            <a:chOff x="5652120" y="1579986"/>
            <a:chExt cx="590051" cy="878275"/>
          </a:xfrm>
        </p:grpSpPr>
        <p:cxnSp>
          <p:nvCxnSpPr>
            <p:cNvPr id="217" name="直接连接符 216"/>
            <p:cNvCxnSpPr/>
            <p:nvPr/>
          </p:nvCxnSpPr>
          <p:spPr>
            <a:xfrm>
              <a:off x="5940152" y="1579986"/>
              <a:ext cx="302019" cy="0"/>
            </a:xfrm>
            <a:prstGeom prst="line">
              <a:avLst/>
            </a:prstGeom>
            <a:noFill/>
            <a:ln w="6350" cap="flat" cmpd="sng" algn="ctr">
              <a:solidFill>
                <a:schemeClr val="tx1">
                  <a:lumMod val="65000"/>
                  <a:lumOff val="35000"/>
                </a:schemeClr>
              </a:solidFill>
              <a:prstDash val="dash"/>
              <a:tailEnd type="oval" w="sm" len="sm"/>
            </a:ln>
            <a:effectLst/>
          </p:spPr>
        </p:cxnSp>
        <p:cxnSp>
          <p:nvCxnSpPr>
            <p:cNvPr id="218" name="直接连接符 217"/>
            <p:cNvCxnSpPr/>
            <p:nvPr/>
          </p:nvCxnSpPr>
          <p:spPr>
            <a:xfrm flipV="1">
              <a:off x="5652120" y="2458260"/>
              <a:ext cx="288032" cy="1"/>
            </a:xfrm>
            <a:prstGeom prst="line">
              <a:avLst/>
            </a:prstGeom>
            <a:noFill/>
            <a:ln w="6350" cap="flat" cmpd="sng" algn="ctr">
              <a:solidFill>
                <a:schemeClr val="tx1">
                  <a:lumMod val="65000"/>
                  <a:lumOff val="35000"/>
                </a:schemeClr>
              </a:solidFill>
              <a:prstDash val="dash"/>
              <a:headEnd type="oval" w="sm" len="sm"/>
            </a:ln>
            <a:effectLst/>
          </p:spPr>
        </p:cxnSp>
        <p:cxnSp>
          <p:nvCxnSpPr>
            <p:cNvPr id="219" name="直接连接符 218"/>
            <p:cNvCxnSpPr/>
            <p:nvPr/>
          </p:nvCxnSpPr>
          <p:spPr>
            <a:xfrm>
              <a:off x="5940152" y="1579986"/>
              <a:ext cx="0" cy="878275"/>
            </a:xfrm>
            <a:prstGeom prst="line">
              <a:avLst/>
            </a:prstGeom>
            <a:noFill/>
            <a:ln w="6350" cap="flat" cmpd="sng" algn="ctr">
              <a:solidFill>
                <a:schemeClr val="tx1">
                  <a:lumMod val="65000"/>
                  <a:lumOff val="35000"/>
                </a:schemeClr>
              </a:solidFill>
              <a:prstDash val="dash"/>
              <a:tailEnd type="none" w="sm" len="sm"/>
            </a:ln>
            <a:effectLst/>
          </p:spPr>
        </p:cxnSp>
      </p:grpSp>
      <p:grpSp>
        <p:nvGrpSpPr>
          <p:cNvPr id="220" name="组合 219"/>
          <p:cNvGrpSpPr/>
          <p:nvPr/>
        </p:nvGrpSpPr>
        <p:grpSpPr>
          <a:xfrm>
            <a:off x="3563424" y="1649329"/>
            <a:ext cx="2559628" cy="280377"/>
            <a:chOff x="2555777" y="1566590"/>
            <a:chExt cx="1920304" cy="210375"/>
          </a:xfrm>
        </p:grpSpPr>
        <p:cxnSp>
          <p:nvCxnSpPr>
            <p:cNvPr id="221" name="直接连接符 220"/>
            <p:cNvCxnSpPr/>
            <p:nvPr/>
          </p:nvCxnSpPr>
          <p:spPr>
            <a:xfrm flipH="1" flipV="1">
              <a:off x="2987824" y="1776964"/>
              <a:ext cx="1488257" cy="1"/>
            </a:xfrm>
            <a:prstGeom prst="line">
              <a:avLst/>
            </a:prstGeom>
            <a:noFill/>
            <a:ln w="6350" cap="flat" cmpd="sng" algn="ctr">
              <a:solidFill>
                <a:schemeClr val="tx1">
                  <a:lumMod val="65000"/>
                  <a:lumOff val="35000"/>
                </a:schemeClr>
              </a:solidFill>
              <a:prstDash val="dash"/>
              <a:headEnd type="oval" w="sm" len="sm"/>
            </a:ln>
            <a:effectLst/>
          </p:spPr>
        </p:cxnSp>
        <p:cxnSp>
          <p:nvCxnSpPr>
            <p:cNvPr id="222" name="直接连接符 221"/>
            <p:cNvCxnSpPr/>
            <p:nvPr/>
          </p:nvCxnSpPr>
          <p:spPr>
            <a:xfrm flipH="1">
              <a:off x="2555777" y="1566590"/>
              <a:ext cx="432048" cy="0"/>
            </a:xfrm>
            <a:prstGeom prst="line">
              <a:avLst/>
            </a:prstGeom>
            <a:noFill/>
            <a:ln w="6350" cap="flat" cmpd="sng" algn="ctr">
              <a:solidFill>
                <a:schemeClr val="tx1">
                  <a:lumMod val="65000"/>
                  <a:lumOff val="35000"/>
                </a:schemeClr>
              </a:solidFill>
              <a:prstDash val="dash"/>
              <a:tailEnd type="oval" w="sm" len="sm"/>
            </a:ln>
            <a:effectLst/>
          </p:spPr>
        </p:cxnSp>
        <p:cxnSp>
          <p:nvCxnSpPr>
            <p:cNvPr id="223" name="直接连接符 222"/>
            <p:cNvCxnSpPr/>
            <p:nvPr/>
          </p:nvCxnSpPr>
          <p:spPr>
            <a:xfrm>
              <a:off x="2987824" y="1579986"/>
              <a:ext cx="0" cy="196978"/>
            </a:xfrm>
            <a:prstGeom prst="line">
              <a:avLst/>
            </a:prstGeom>
            <a:noFill/>
            <a:ln w="6350" cap="flat" cmpd="sng" algn="ctr">
              <a:solidFill>
                <a:schemeClr val="tx1">
                  <a:lumMod val="65000"/>
                  <a:lumOff val="35000"/>
                </a:schemeClr>
              </a:solidFill>
              <a:prstDash val="dash"/>
              <a:tailEnd type="none" w="sm" len="sm"/>
            </a:ln>
            <a:effectLst/>
          </p:spPr>
        </p:cxnSp>
      </p:grpSp>
      <p:grpSp>
        <p:nvGrpSpPr>
          <p:cNvPr id="224" name="组合 223"/>
          <p:cNvGrpSpPr/>
          <p:nvPr/>
        </p:nvGrpSpPr>
        <p:grpSpPr>
          <a:xfrm>
            <a:off x="3563396" y="2837721"/>
            <a:ext cx="991871" cy="385612"/>
            <a:chOff x="2555777" y="2458260"/>
            <a:chExt cx="744129" cy="289336"/>
          </a:xfrm>
        </p:grpSpPr>
        <p:cxnSp>
          <p:nvCxnSpPr>
            <p:cNvPr id="225" name="直接连接符 224"/>
            <p:cNvCxnSpPr/>
            <p:nvPr/>
          </p:nvCxnSpPr>
          <p:spPr>
            <a:xfrm flipH="1">
              <a:off x="2987824" y="2458260"/>
              <a:ext cx="312082" cy="0"/>
            </a:xfrm>
            <a:prstGeom prst="line">
              <a:avLst/>
            </a:prstGeom>
            <a:noFill/>
            <a:ln w="6350" cap="flat" cmpd="sng" algn="ctr">
              <a:solidFill>
                <a:schemeClr val="tx1">
                  <a:lumMod val="65000"/>
                  <a:lumOff val="35000"/>
                </a:schemeClr>
              </a:solidFill>
              <a:prstDash val="dash"/>
              <a:headEnd type="oval" w="sm" len="sm"/>
            </a:ln>
            <a:effectLst/>
          </p:spPr>
        </p:cxnSp>
        <p:cxnSp>
          <p:nvCxnSpPr>
            <p:cNvPr id="226" name="直接连接符 225"/>
            <p:cNvCxnSpPr/>
            <p:nvPr/>
          </p:nvCxnSpPr>
          <p:spPr>
            <a:xfrm flipH="1">
              <a:off x="2555777" y="2747596"/>
              <a:ext cx="432048" cy="0"/>
            </a:xfrm>
            <a:prstGeom prst="line">
              <a:avLst/>
            </a:prstGeom>
            <a:noFill/>
            <a:ln w="6350" cap="flat" cmpd="sng" algn="ctr">
              <a:solidFill>
                <a:schemeClr val="tx1">
                  <a:lumMod val="65000"/>
                  <a:lumOff val="35000"/>
                </a:schemeClr>
              </a:solidFill>
              <a:prstDash val="dash"/>
              <a:tailEnd type="oval" w="sm" len="sm"/>
            </a:ln>
            <a:effectLst/>
          </p:spPr>
        </p:cxnSp>
        <p:cxnSp>
          <p:nvCxnSpPr>
            <p:cNvPr id="227" name="直接连接符 226"/>
            <p:cNvCxnSpPr/>
            <p:nvPr/>
          </p:nvCxnSpPr>
          <p:spPr>
            <a:xfrm>
              <a:off x="2987824" y="2458260"/>
              <a:ext cx="0" cy="289336"/>
            </a:xfrm>
            <a:prstGeom prst="line">
              <a:avLst/>
            </a:prstGeom>
            <a:noFill/>
            <a:ln w="6350" cap="flat" cmpd="sng" algn="ctr">
              <a:solidFill>
                <a:schemeClr val="tx1">
                  <a:lumMod val="65000"/>
                  <a:lumOff val="35000"/>
                </a:schemeClr>
              </a:solidFill>
              <a:prstDash val="dash"/>
              <a:tailEnd type="none" w="sm" len="sm"/>
            </a:ln>
            <a:effectLst/>
          </p:spPr>
        </p:cxnSp>
      </p:grpSp>
      <p:grpSp>
        <p:nvGrpSpPr>
          <p:cNvPr id="228" name="组合 227"/>
          <p:cNvGrpSpPr/>
          <p:nvPr/>
        </p:nvGrpSpPr>
        <p:grpSpPr>
          <a:xfrm>
            <a:off x="3563396" y="4683609"/>
            <a:ext cx="991871" cy="184296"/>
            <a:chOff x="2555777" y="3843303"/>
            <a:chExt cx="744129" cy="138283"/>
          </a:xfrm>
        </p:grpSpPr>
        <p:cxnSp>
          <p:nvCxnSpPr>
            <p:cNvPr id="229" name="直接连接符 228"/>
            <p:cNvCxnSpPr/>
            <p:nvPr/>
          </p:nvCxnSpPr>
          <p:spPr>
            <a:xfrm flipH="1">
              <a:off x="2987824" y="3843303"/>
              <a:ext cx="312082" cy="0"/>
            </a:xfrm>
            <a:prstGeom prst="line">
              <a:avLst/>
            </a:prstGeom>
            <a:noFill/>
            <a:ln w="6350" cap="flat" cmpd="sng" algn="ctr">
              <a:solidFill>
                <a:schemeClr val="tx1">
                  <a:lumMod val="65000"/>
                  <a:lumOff val="35000"/>
                </a:schemeClr>
              </a:solidFill>
              <a:prstDash val="dash"/>
              <a:headEnd type="oval" w="sm" len="sm"/>
            </a:ln>
            <a:effectLst/>
          </p:spPr>
        </p:cxnSp>
        <p:cxnSp>
          <p:nvCxnSpPr>
            <p:cNvPr id="230" name="直接连接符 229"/>
            <p:cNvCxnSpPr/>
            <p:nvPr/>
          </p:nvCxnSpPr>
          <p:spPr>
            <a:xfrm flipH="1">
              <a:off x="2555777" y="3979477"/>
              <a:ext cx="432048" cy="0"/>
            </a:xfrm>
            <a:prstGeom prst="line">
              <a:avLst/>
            </a:prstGeom>
            <a:noFill/>
            <a:ln w="6350" cap="flat" cmpd="sng" algn="ctr">
              <a:solidFill>
                <a:schemeClr val="tx1">
                  <a:lumMod val="65000"/>
                  <a:lumOff val="35000"/>
                </a:schemeClr>
              </a:solidFill>
              <a:prstDash val="dash"/>
              <a:tailEnd type="oval" w="sm" len="sm"/>
            </a:ln>
            <a:effectLst/>
          </p:spPr>
        </p:cxnSp>
        <p:cxnSp>
          <p:nvCxnSpPr>
            <p:cNvPr id="231" name="直接连接符 230"/>
            <p:cNvCxnSpPr/>
            <p:nvPr/>
          </p:nvCxnSpPr>
          <p:spPr>
            <a:xfrm>
              <a:off x="2987824" y="3843303"/>
              <a:ext cx="0" cy="138283"/>
            </a:xfrm>
            <a:prstGeom prst="line">
              <a:avLst/>
            </a:prstGeom>
            <a:noFill/>
            <a:ln w="6350" cap="flat" cmpd="sng" algn="ctr">
              <a:solidFill>
                <a:schemeClr val="tx1">
                  <a:lumMod val="65000"/>
                  <a:lumOff val="35000"/>
                </a:schemeClr>
              </a:solidFill>
              <a:prstDash val="dash"/>
              <a:tailEnd type="none" w="sm" len="sm"/>
            </a:ln>
            <a:effectLst/>
          </p:spPr>
        </p:cxnSp>
      </p:grpSp>
      <p:grpSp>
        <p:nvGrpSpPr>
          <p:cNvPr id="233" name="组合 232"/>
          <p:cNvGrpSpPr/>
          <p:nvPr/>
        </p:nvGrpSpPr>
        <p:grpSpPr>
          <a:xfrm>
            <a:off x="7691354" y="3223308"/>
            <a:ext cx="786496" cy="1460303"/>
            <a:chOff x="5652665" y="2747596"/>
            <a:chExt cx="590051" cy="1095708"/>
          </a:xfrm>
        </p:grpSpPr>
        <p:cxnSp>
          <p:nvCxnSpPr>
            <p:cNvPr id="234" name="直接连接符 233"/>
            <p:cNvCxnSpPr/>
            <p:nvPr/>
          </p:nvCxnSpPr>
          <p:spPr>
            <a:xfrm>
              <a:off x="5940697" y="2747596"/>
              <a:ext cx="302019" cy="0"/>
            </a:xfrm>
            <a:prstGeom prst="line">
              <a:avLst/>
            </a:prstGeom>
            <a:noFill/>
            <a:ln w="6350" cap="flat" cmpd="sng" algn="ctr">
              <a:solidFill>
                <a:schemeClr val="tx1">
                  <a:lumMod val="65000"/>
                  <a:lumOff val="35000"/>
                </a:schemeClr>
              </a:solidFill>
              <a:prstDash val="dash"/>
              <a:tailEnd type="oval" w="sm" len="sm"/>
            </a:ln>
            <a:effectLst/>
          </p:spPr>
        </p:cxnSp>
        <p:cxnSp>
          <p:nvCxnSpPr>
            <p:cNvPr id="235" name="直接连接符 234"/>
            <p:cNvCxnSpPr/>
            <p:nvPr/>
          </p:nvCxnSpPr>
          <p:spPr>
            <a:xfrm flipV="1">
              <a:off x="5652665" y="3843303"/>
              <a:ext cx="288032" cy="1"/>
            </a:xfrm>
            <a:prstGeom prst="line">
              <a:avLst/>
            </a:prstGeom>
            <a:noFill/>
            <a:ln w="6350" cap="flat" cmpd="sng" algn="ctr">
              <a:solidFill>
                <a:schemeClr val="tx1">
                  <a:lumMod val="65000"/>
                  <a:lumOff val="35000"/>
                </a:schemeClr>
              </a:solidFill>
              <a:prstDash val="dash"/>
              <a:headEnd type="oval" w="sm" len="sm"/>
            </a:ln>
            <a:effectLst/>
          </p:spPr>
        </p:cxnSp>
        <p:cxnSp>
          <p:nvCxnSpPr>
            <p:cNvPr id="236" name="直接连接符 235"/>
            <p:cNvCxnSpPr/>
            <p:nvPr/>
          </p:nvCxnSpPr>
          <p:spPr>
            <a:xfrm>
              <a:off x="5940697" y="2747596"/>
              <a:ext cx="0" cy="1095708"/>
            </a:xfrm>
            <a:prstGeom prst="line">
              <a:avLst/>
            </a:prstGeom>
            <a:noFill/>
            <a:ln w="6350" cap="flat" cmpd="sng" algn="ctr">
              <a:solidFill>
                <a:schemeClr val="tx1">
                  <a:lumMod val="65000"/>
                  <a:lumOff val="35000"/>
                </a:schemeClr>
              </a:solidFill>
              <a:prstDash val="dash"/>
              <a:tailEnd type="none" w="sm" len="sm"/>
            </a:ln>
            <a:effectLst/>
          </p:spPr>
        </p:cxnSp>
      </p:grpSp>
      <p:sp>
        <p:nvSpPr>
          <p:cNvPr id="4" name="TextBox 193"/>
          <p:cNvSpPr txBox="1"/>
          <p:nvPr/>
        </p:nvSpPr>
        <p:spPr>
          <a:xfrm>
            <a:off x="4616848" y="2777149"/>
            <a:ext cx="446886" cy="410210"/>
          </a:xfrm>
          <a:prstGeom prst="rect">
            <a:avLst/>
          </a:prstGeom>
          <a:solidFill>
            <a:srgbClr val="E3A195"/>
          </a:solidFill>
        </p:spPr>
        <p:txBody>
          <a:bodyPr wrap="square" lIns="0" tIns="0" rIns="0" bIns="0" rtlCol="0">
            <a:spAutoFit/>
          </a:bodyPr>
          <a:lstStyle/>
          <a:p>
            <a:pPr algn="ctr" defTabSz="1217295">
              <a:defRPr/>
            </a:pPr>
            <a:r>
              <a:rPr lang="en-US" altLang="zh-CN" sz="2665" kern="0" dirty="0">
                <a:solidFill>
                  <a:schemeClr val="bg1"/>
                </a:solidFill>
                <a:cs typeface="+mn-ea"/>
                <a:sym typeface="+mn-lt"/>
              </a:rPr>
              <a:t>4</a:t>
            </a:r>
            <a:endParaRPr lang="zh-CN" altLang="en-US" sz="2665" kern="0" dirty="0">
              <a:solidFill>
                <a:schemeClr val="bg1"/>
              </a:solidFill>
              <a:cs typeface="+mn-ea"/>
              <a:sym typeface="+mn-lt"/>
            </a:endParaRPr>
          </a:p>
        </p:txBody>
      </p:sp>
      <p:sp>
        <p:nvSpPr>
          <p:cNvPr id="5" name="TextBox 191"/>
          <p:cNvSpPr txBox="1"/>
          <p:nvPr/>
        </p:nvSpPr>
        <p:spPr>
          <a:xfrm>
            <a:off x="5942900" y="4957950"/>
            <a:ext cx="446886" cy="410210"/>
          </a:xfrm>
          <a:prstGeom prst="rect">
            <a:avLst/>
          </a:prstGeom>
          <a:solidFill>
            <a:srgbClr val="E3A195"/>
          </a:solidFill>
        </p:spPr>
        <p:txBody>
          <a:bodyPr wrap="square" lIns="0" tIns="0" rIns="0" bIns="0" rtlCol="0">
            <a:spAutoFit/>
          </a:bodyPr>
          <a:lstStyle/>
          <a:p>
            <a:pPr algn="ctr" defTabSz="1217295">
              <a:defRPr/>
            </a:pPr>
            <a:r>
              <a:rPr lang="en-US" altLang="zh-CN" sz="2665" kern="0" dirty="0">
                <a:solidFill>
                  <a:schemeClr val="bg1"/>
                </a:solidFill>
                <a:cs typeface="+mn-ea"/>
                <a:sym typeface="+mn-lt"/>
              </a:rPr>
              <a:t>5</a:t>
            </a:r>
            <a:endParaRPr lang="zh-CN" altLang="en-US" sz="2665" kern="0" dirty="0">
              <a:solidFill>
                <a:schemeClr val="bg1"/>
              </a:solidFill>
              <a:cs typeface="+mn-ea"/>
              <a:sym typeface="+mn-lt"/>
            </a:endParaRPr>
          </a:p>
        </p:txBody>
      </p:sp>
      <p:sp>
        <p:nvSpPr>
          <p:cNvPr id="6" name="TextBox 191"/>
          <p:cNvSpPr txBox="1"/>
          <p:nvPr/>
        </p:nvSpPr>
        <p:spPr>
          <a:xfrm>
            <a:off x="7243380" y="2776725"/>
            <a:ext cx="446886" cy="410210"/>
          </a:xfrm>
          <a:prstGeom prst="rect">
            <a:avLst/>
          </a:prstGeom>
          <a:solidFill>
            <a:srgbClr val="E3A195"/>
          </a:solidFill>
        </p:spPr>
        <p:txBody>
          <a:bodyPr wrap="square" lIns="0" tIns="0" rIns="0" bIns="0" rtlCol="0">
            <a:spAutoFit/>
          </a:bodyPr>
          <a:lstStyle/>
          <a:p>
            <a:pPr algn="ctr" defTabSz="1217295">
              <a:defRPr/>
            </a:pPr>
            <a:r>
              <a:rPr lang="en-US" altLang="zh-CN" sz="2665" kern="0" dirty="0">
                <a:solidFill>
                  <a:schemeClr val="bg1"/>
                </a:solidFill>
                <a:cs typeface="+mn-ea"/>
                <a:sym typeface="+mn-lt"/>
              </a:rPr>
              <a:t>6</a:t>
            </a:r>
            <a:endParaRPr lang="zh-CN" altLang="en-US" sz="2665" kern="0" dirty="0">
              <a:solidFill>
                <a:schemeClr val="bg1"/>
              </a:solidFill>
              <a:cs typeface="+mn-ea"/>
              <a:sym typeface="+mn-lt"/>
            </a:endParaRPr>
          </a:p>
        </p:txBody>
      </p:sp>
      <p:sp>
        <p:nvSpPr>
          <p:cNvPr id="2" name="í$1íḓê"/>
          <p:cNvSpPr/>
          <p:nvPr/>
        </p:nvSpPr>
        <p:spPr bwMode="auto">
          <a:xfrm>
            <a:off x="-1270" y="635"/>
            <a:ext cx="12192635" cy="302260"/>
          </a:xfrm>
          <a:prstGeom prst="rect">
            <a:avLst/>
          </a:prstGeom>
          <a:blipFill dpi="0" rotWithShape="1">
            <a:blip r:embed="rId3" cstate="email"/>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îṧlïďè"/>
          <p:cNvSpPr/>
          <p:nvPr/>
        </p:nvSpPr>
        <p:spPr bwMode="auto">
          <a:xfrm>
            <a:off x="0" y="0"/>
            <a:ext cx="4855845" cy="422910"/>
          </a:xfrm>
          <a:custGeom>
            <a:avLst/>
            <a:gdLst>
              <a:gd name="connsiteX0" fmla="*/ 0 w 7647"/>
              <a:gd name="connsiteY0" fmla="*/ 0 h 666"/>
              <a:gd name="connsiteX1" fmla="*/ 7647 w 7647"/>
              <a:gd name="connsiteY1" fmla="*/ 0 h 666"/>
              <a:gd name="connsiteX2" fmla="*/ 5518 w 7647"/>
              <a:gd name="connsiteY2" fmla="*/ 661 h 666"/>
              <a:gd name="connsiteX3" fmla="*/ 0 w 7647"/>
              <a:gd name="connsiteY3" fmla="*/ 666 h 666"/>
              <a:gd name="connsiteX4" fmla="*/ 0 w 7647"/>
              <a:gd name="connsiteY4" fmla="*/ 0 h 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 h="666">
                <a:moveTo>
                  <a:pt x="0" y="0"/>
                </a:moveTo>
                <a:lnTo>
                  <a:pt x="7647" y="0"/>
                </a:lnTo>
                <a:lnTo>
                  <a:pt x="5518" y="661"/>
                </a:lnTo>
                <a:lnTo>
                  <a:pt x="0" y="666"/>
                </a:lnTo>
                <a:lnTo>
                  <a:pt x="0" y="0"/>
                </a:lnTo>
                <a:close/>
              </a:path>
            </a:pathLst>
          </a:custGeom>
          <a:solidFill>
            <a:srgbClr val="2E6A70"/>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cs typeface="+mn-ea"/>
              <a:sym typeface="+mn-lt"/>
            </a:endParaRPr>
          </a:p>
        </p:txBody>
      </p:sp>
      <p:sp>
        <p:nvSpPr>
          <p:cNvPr id="8" name="iṣlîḓé"/>
          <p:cNvSpPr txBox="1"/>
          <p:nvPr/>
        </p:nvSpPr>
        <p:spPr>
          <a:xfrm>
            <a:off x="463550" y="356870"/>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chemeClr val="bg2">
                    <a:lumMod val="25000"/>
                  </a:schemeClr>
                </a:solidFill>
                <a:effectLst>
                  <a:outerShdw blurRad="38100" dist="19050" dir="2700000" algn="tl" rotWithShape="0">
                    <a:schemeClr val="dk1">
                      <a:alpha val="40000"/>
                    </a:schemeClr>
                  </a:outerShdw>
                </a:effectLst>
                <a:cs typeface="+mn-ea"/>
                <a:sym typeface="+mn-lt"/>
              </a:rPr>
              <a:t>输入介绍</a:t>
            </a:r>
          </a:p>
        </p:txBody>
      </p:sp>
      <p:grpSp>
        <p:nvGrpSpPr>
          <p:cNvPr id="14" name="组合 13"/>
          <p:cNvGrpSpPr/>
          <p:nvPr/>
        </p:nvGrpSpPr>
        <p:grpSpPr>
          <a:xfrm>
            <a:off x="0" y="635"/>
            <a:ext cx="408305" cy="675005"/>
            <a:chOff x="11783060" y="302014"/>
            <a:chExt cx="408305" cy="621135"/>
          </a:xfrm>
        </p:grpSpPr>
        <p:sp>
          <p:nvSpPr>
            <p:cNvPr id="15" name="矩形 14"/>
            <p:cNvSpPr/>
            <p:nvPr/>
          </p:nvSpPr>
          <p:spPr>
            <a:xfrm>
              <a:off x="12049125" y="302014"/>
              <a:ext cx="142240" cy="621135"/>
            </a:xfrm>
            <a:prstGeom prst="rect">
              <a:avLst/>
            </a:prstGeom>
            <a:solidFill>
              <a:srgbClr val="2E6A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11783060" y="302014"/>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descr="校徽统一颜色"/>
          <p:cNvPicPr>
            <a:picLocks noChangeAspect="1"/>
          </p:cNvPicPr>
          <p:nvPr/>
        </p:nvPicPr>
        <p:blipFill>
          <a:blip r:embed="rId4"/>
          <a:stretch>
            <a:fillRect/>
          </a:stretch>
        </p:blipFill>
        <p:spPr>
          <a:xfrm>
            <a:off x="11468735" y="6040755"/>
            <a:ext cx="649605" cy="649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06"/>
                                        </p:tgtEl>
                                        <p:attrNameLst>
                                          <p:attrName>style.visibility</p:attrName>
                                        </p:attrNameLst>
                                      </p:cBhvr>
                                      <p:to>
                                        <p:strVal val="visible"/>
                                      </p:to>
                                    </p:set>
                                    <p:animEffect transition="in" filter="blinds(horizontal)">
                                      <p:cBhvr>
                                        <p:cTn id="21" dur="500"/>
                                        <p:tgtEl>
                                          <p:spTgt spid="20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blinds(horizontal)">
                                      <p:cBhvr>
                                        <p:cTn id="24" dur="500"/>
                                        <p:tgtEl>
                                          <p:spTgt spid="207"/>
                                        </p:tgtEl>
                                      </p:cBhvr>
                                    </p:animEffect>
                                  </p:childTnLst>
                                </p:cTn>
                              </p:par>
                              <p:par>
                                <p:cTn id="25" presetID="1" presetClass="entr" presetSubtype="0" fill="hold" nodeType="withEffect">
                                  <p:stCondLst>
                                    <p:cond delay="0"/>
                                  </p:stCondLst>
                                  <p:childTnLst>
                                    <p:set>
                                      <p:cBhvr>
                                        <p:cTn id="26" dur="1" fill="hold">
                                          <p:stCondLst>
                                            <p:cond delay="0"/>
                                          </p:stCondLst>
                                        </p:cTn>
                                        <p:tgtEl>
                                          <p:spTgt spid="2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blinds(horizontal)">
                                      <p:cBhvr>
                                        <p:cTn id="31" dur="500"/>
                                        <p:tgtEl>
                                          <p:spTgt spid="2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blinds(horizontal)">
                                      <p:cBhvr>
                                        <p:cTn id="34" dur="500"/>
                                        <p:tgtEl>
                                          <p:spTgt spid="211"/>
                                        </p:tgtEl>
                                      </p:cBhvr>
                                    </p:animEffect>
                                  </p:childTnLst>
                                </p:cTn>
                              </p:par>
                              <p:par>
                                <p:cTn id="35" presetID="1" presetClass="entr" presetSubtype="0" fill="hold" nodeType="withEffect">
                                  <p:stCondLst>
                                    <p:cond delay="0"/>
                                  </p:stCondLst>
                                  <p:childTnLst>
                                    <p:set>
                                      <p:cBhvr>
                                        <p:cTn id="36" dur="1" fill="hold">
                                          <p:stCondLst>
                                            <p:cond delay="0"/>
                                          </p:stCondLst>
                                        </p:cTn>
                                        <p:tgtEl>
                                          <p:spTgt spid="2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blinds(horizontal)">
                                      <p:cBhvr>
                                        <p:cTn id="41" dur="500"/>
                                        <p:tgtEl>
                                          <p:spTgt spid="20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03"/>
                                        </p:tgtEl>
                                        <p:attrNameLst>
                                          <p:attrName>style.visibility</p:attrName>
                                        </p:attrNameLst>
                                      </p:cBhvr>
                                      <p:to>
                                        <p:strVal val="visible"/>
                                      </p:to>
                                    </p:set>
                                    <p:animEffect transition="in" filter="blinds(horizontal)">
                                      <p:cBhvr>
                                        <p:cTn id="44" dur="500"/>
                                        <p:tgtEl>
                                          <p:spTgt spid="203"/>
                                        </p:tgtEl>
                                      </p:cBhvr>
                                    </p:animEffect>
                                  </p:childTnLst>
                                </p:cTn>
                              </p:par>
                              <p:par>
                                <p:cTn id="45" presetID="1" presetClass="entr" presetSubtype="0" fill="hold" nodeType="withEffect">
                                  <p:stCondLst>
                                    <p:cond delay="0"/>
                                  </p:stCondLst>
                                  <p:childTnLst>
                                    <p:set>
                                      <p:cBhvr>
                                        <p:cTn id="46" dur="1" fill="hold">
                                          <p:stCondLst>
                                            <p:cond delay="0"/>
                                          </p:stCondLst>
                                        </p:cTn>
                                        <p:tgtEl>
                                          <p:spTgt spid="2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08"/>
                                        </p:tgtEl>
                                        <p:attrNameLst>
                                          <p:attrName>style.visibility</p:attrName>
                                        </p:attrNameLst>
                                      </p:cBhvr>
                                      <p:to>
                                        <p:strVal val="visible"/>
                                      </p:to>
                                    </p:set>
                                    <p:animEffect transition="in" filter="blinds(horizontal)">
                                      <p:cBhvr>
                                        <p:cTn id="51" dur="500"/>
                                        <p:tgtEl>
                                          <p:spTgt spid="20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9"/>
                                        </p:tgtEl>
                                        <p:attrNameLst>
                                          <p:attrName>style.visibility</p:attrName>
                                        </p:attrNameLst>
                                      </p:cBhvr>
                                      <p:to>
                                        <p:strVal val="visible"/>
                                      </p:to>
                                    </p:set>
                                    <p:animEffect transition="in" filter="blinds(horizontal)">
                                      <p:cBhvr>
                                        <p:cTn id="54" dur="500"/>
                                        <p:tgtEl>
                                          <p:spTgt spid="209"/>
                                        </p:tgtEl>
                                      </p:cBhvr>
                                    </p:animEffect>
                                  </p:childTnLst>
                                </p:cTn>
                              </p:par>
                              <p:par>
                                <p:cTn id="55" presetID="1" presetClass="entr" presetSubtype="0" fill="hold" nodeType="withEffect">
                                  <p:stCondLst>
                                    <p:cond delay="0"/>
                                  </p:stCondLst>
                                  <p:childTnLst>
                                    <p:set>
                                      <p:cBhvr>
                                        <p:cTn id="56" dur="1" fill="hold">
                                          <p:stCondLst>
                                            <p:cond delay="0"/>
                                          </p:stCondLst>
                                        </p:cTn>
                                        <p:tgtEl>
                                          <p:spTgt spid="2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04"/>
                                        </p:tgtEl>
                                        <p:attrNameLst>
                                          <p:attrName>style.visibility</p:attrName>
                                        </p:attrNameLst>
                                      </p:cBhvr>
                                      <p:to>
                                        <p:strVal val="visible"/>
                                      </p:to>
                                    </p:set>
                                    <p:animEffect transition="in" filter="blinds(horizontal)">
                                      <p:cBhvr>
                                        <p:cTn id="61" dur="500"/>
                                        <p:tgtEl>
                                          <p:spTgt spid="20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05"/>
                                        </p:tgtEl>
                                        <p:attrNameLst>
                                          <p:attrName>style.visibility</p:attrName>
                                        </p:attrNameLst>
                                      </p:cBhvr>
                                      <p:to>
                                        <p:strVal val="visible"/>
                                      </p:to>
                                    </p:set>
                                    <p:animEffect transition="in" filter="blinds(horizontal)">
                                      <p:cBhvr>
                                        <p:cTn id="64" dur="500"/>
                                        <p:tgtEl>
                                          <p:spTgt spid="205"/>
                                        </p:tgtEl>
                                      </p:cBhvr>
                                    </p:animEffect>
                                  </p:childTnLst>
                                </p:cTn>
                              </p:par>
                              <p:par>
                                <p:cTn id="65" presetID="1" presetClass="entr" presetSubtype="0" fill="hold" nodeType="withEffect">
                                  <p:stCondLst>
                                    <p:cond delay="0"/>
                                  </p:stCondLst>
                                  <p:childTnLst>
                                    <p:set>
                                      <p:cBhvr>
                                        <p:cTn id="66" dur="1" fill="hold">
                                          <p:stCondLst>
                                            <p:cond delay="0"/>
                                          </p:stCondLst>
                                        </p:cTn>
                                        <p:tgtEl>
                                          <p:spTgt spid="2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00"/>
                                        </p:tgtEl>
                                        <p:attrNameLst>
                                          <p:attrName>style.visibility</p:attrName>
                                        </p:attrNameLst>
                                      </p:cBhvr>
                                      <p:to>
                                        <p:strVal val="visible"/>
                                      </p:to>
                                    </p:set>
                                    <p:animEffect transition="in" filter="blinds(horizontal)">
                                      <p:cBhvr>
                                        <p:cTn id="71" dur="500"/>
                                        <p:tgtEl>
                                          <p:spTgt spid="200"/>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01"/>
                                        </p:tgtEl>
                                        <p:attrNameLst>
                                          <p:attrName>style.visibility</p:attrName>
                                        </p:attrNameLst>
                                      </p:cBhvr>
                                      <p:to>
                                        <p:strVal val="visible"/>
                                      </p:to>
                                    </p:set>
                                    <p:animEffect transition="in" filter="blinds(horizontal)">
                                      <p:cBhvr>
                                        <p:cTn id="74" dur="500"/>
                                        <p:tgtEl>
                                          <p:spTgt spid="201"/>
                                        </p:tgtEl>
                                      </p:cBhvr>
                                    </p:animEffect>
                                  </p:childTnLst>
                                </p:cTn>
                              </p:par>
                              <p:par>
                                <p:cTn id="75" presetID="1" presetClass="entr" presetSubtype="0" fill="hold" nodeType="withEffect">
                                  <p:stCondLst>
                                    <p:cond delay="0"/>
                                  </p:stCondLst>
                                  <p:childTnLst>
                                    <p:set>
                                      <p:cBhvr>
                                        <p:cTn id="7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199" grpId="0"/>
      <p:bldP spid="199" grpId="1"/>
      <p:bldP spid="200" grpId="0"/>
      <p:bldP spid="200" grpId="1"/>
      <p:bldP spid="201" grpId="0"/>
      <p:bldP spid="201" grpId="1"/>
      <p:bldP spid="202" grpId="0"/>
      <p:bldP spid="202" grpId="1"/>
      <p:bldP spid="203" grpId="0"/>
      <p:bldP spid="203" grpId="1"/>
      <p:bldP spid="204" grpId="0"/>
      <p:bldP spid="204" grpId="1"/>
      <p:bldP spid="205" grpId="0"/>
      <p:bldP spid="205" grpId="1"/>
      <p:bldP spid="206" grpId="0"/>
      <p:bldP spid="206" grpId="1"/>
      <p:bldP spid="207" grpId="0"/>
      <p:bldP spid="207" grpId="1"/>
      <p:bldP spid="208" grpId="0"/>
      <p:bldP spid="208" grpId="1"/>
      <p:bldP spid="209" grpId="0"/>
      <p:bldP spid="209" grpId="1"/>
      <p:bldP spid="210" grpId="0"/>
      <p:bldP spid="210" grpId="1"/>
      <p:bldP spid="211" grpId="0"/>
      <p:bldP spid="211" grpId="1"/>
      <p:bldP spid="4" grpId="0" bldLvl="0" animBg="1"/>
      <p:bldP spid="4" grpId="1" animBg="1"/>
      <p:bldP spid="5" grpId="0" bldLvl="0" animBg="1"/>
      <p:bldP spid="5" grpId="1" animBg="1"/>
      <p:bldP spid="6" grpId="0" bldLvl="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30"/>
          <p:cNvSpPr>
            <a:spLocks noChangeArrowheads="1"/>
          </p:cNvSpPr>
          <p:nvPr/>
        </p:nvSpPr>
        <p:spPr bwMode="auto">
          <a:xfrm>
            <a:off x="4156708" y="3761355"/>
            <a:ext cx="336018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400" b="1" dirty="0">
                <a:solidFill>
                  <a:schemeClr val="tx1">
                    <a:lumMod val="50000"/>
                    <a:lumOff val="50000"/>
                  </a:schemeClr>
                </a:solidFill>
                <a:cs typeface="+mn-ea"/>
                <a:sym typeface="+mn-lt"/>
              </a:rPr>
              <a:t>03 </a:t>
            </a:r>
            <a:r>
              <a:rPr lang="zh-CN" altLang="en-US" sz="1600" dirty="0">
                <a:solidFill>
                  <a:schemeClr val="tx1">
                    <a:lumMod val="50000"/>
                    <a:lumOff val="50000"/>
                  </a:schemeClr>
                </a:solidFill>
                <a:cs typeface="+mn-ea"/>
                <a:sym typeface="+mn-lt"/>
              </a:rPr>
              <a:t>请在此输入内容</a:t>
            </a:r>
            <a:endParaRPr lang="zh-CN" altLang="en-US" dirty="0">
              <a:solidFill>
                <a:schemeClr val="tx1">
                  <a:lumMod val="50000"/>
                  <a:lumOff val="50000"/>
                </a:schemeClr>
              </a:solidFill>
              <a:cs typeface="+mn-ea"/>
              <a:sym typeface="+mn-lt"/>
            </a:endParaRPr>
          </a:p>
        </p:txBody>
      </p:sp>
      <p:sp>
        <p:nvSpPr>
          <p:cNvPr id="18" name="Freeform 7"/>
          <p:cNvSpPr>
            <a:spLocks noChangeArrowheads="1"/>
          </p:cNvSpPr>
          <p:nvPr/>
        </p:nvSpPr>
        <p:spPr bwMode="auto">
          <a:xfrm>
            <a:off x="1195215" y="1256122"/>
            <a:ext cx="6495985" cy="4526211"/>
          </a:xfrm>
          <a:custGeom>
            <a:avLst/>
            <a:gdLst>
              <a:gd name="T0" fmla="*/ 0 w 625"/>
              <a:gd name="T1" fmla="*/ 2147483647 h 495"/>
              <a:gd name="T2" fmla="*/ 2147483647 w 625"/>
              <a:gd name="T3" fmla="*/ 2147483647 h 495"/>
              <a:gd name="T4" fmla="*/ 2147483647 w 625"/>
              <a:gd name="T5" fmla="*/ 2147483647 h 495"/>
              <a:gd name="T6" fmla="*/ 2147483647 w 625"/>
              <a:gd name="T7" fmla="*/ 2147483647 h 495"/>
              <a:gd name="T8" fmla="*/ 2147483647 w 625"/>
              <a:gd name="T9" fmla="*/ 2147483647 h 495"/>
              <a:gd name="T10" fmla="*/ 2147483647 w 625"/>
              <a:gd name="T11" fmla="*/ 2147483647 h 495"/>
              <a:gd name="T12" fmla="*/ 2147483647 w 625"/>
              <a:gd name="T13" fmla="*/ 2147483647 h 495"/>
              <a:gd name="T14" fmla="*/ 2147483647 w 625"/>
              <a:gd name="T15" fmla="*/ 2147483647 h 495"/>
              <a:gd name="T16" fmla="*/ 2147483647 w 625"/>
              <a:gd name="T17" fmla="*/ 2147483647 h 495"/>
              <a:gd name="T18" fmla="*/ 2147483647 w 625"/>
              <a:gd name="T19" fmla="*/ 2147483647 h 495"/>
              <a:gd name="T20" fmla="*/ 2147483647 w 625"/>
              <a:gd name="T21" fmla="*/ 2147483647 h 495"/>
              <a:gd name="T22" fmla="*/ 2147483647 w 625"/>
              <a:gd name="T23" fmla="*/ 2147483647 h 495"/>
              <a:gd name="T24" fmla="*/ 2147483647 w 625"/>
              <a:gd name="T25" fmla="*/ 2147483647 h 495"/>
              <a:gd name="T26" fmla="*/ 2147483647 w 625"/>
              <a:gd name="T27" fmla="*/ 2147483647 h 495"/>
              <a:gd name="T28" fmla="*/ 2147483647 w 625"/>
              <a:gd name="T29" fmla="*/ 1772890328 h 495"/>
              <a:gd name="T30" fmla="*/ 2147483647 w 625"/>
              <a:gd name="T31" fmla="*/ 1283821987 h 495"/>
              <a:gd name="T32" fmla="*/ 2147483647 w 625"/>
              <a:gd name="T33" fmla="*/ 611339336 h 495"/>
              <a:gd name="T34" fmla="*/ 2147483647 w 625"/>
              <a:gd name="T35" fmla="*/ 0 h 495"/>
              <a:gd name="T36" fmla="*/ 2147483647 w 625"/>
              <a:gd name="T37" fmla="*/ 1956296820 h 495"/>
              <a:gd name="T38" fmla="*/ 2147483647 w 625"/>
              <a:gd name="T39" fmla="*/ 2147483647 h 495"/>
              <a:gd name="T40" fmla="*/ 2147483647 w 625"/>
              <a:gd name="T41" fmla="*/ 2147483647 h 495"/>
              <a:gd name="T42" fmla="*/ 2147483647 w 625"/>
              <a:gd name="T43" fmla="*/ 2147483647 h 495"/>
              <a:gd name="T44" fmla="*/ 2147483647 w 625"/>
              <a:gd name="T45" fmla="*/ 2147483647 h 495"/>
              <a:gd name="T46" fmla="*/ 2147483647 w 625"/>
              <a:gd name="T47" fmla="*/ 2147483647 h 495"/>
              <a:gd name="T48" fmla="*/ 2147483647 w 625"/>
              <a:gd name="T49" fmla="*/ 2147483647 h 495"/>
              <a:gd name="T50" fmla="*/ 2147483647 w 625"/>
              <a:gd name="T51" fmla="*/ 2147483647 h 495"/>
              <a:gd name="T52" fmla="*/ 2147483647 w 625"/>
              <a:gd name="T53" fmla="*/ 2147483647 h 495"/>
              <a:gd name="T54" fmla="*/ 2147483647 w 625"/>
              <a:gd name="T55" fmla="*/ 2147483647 h 495"/>
              <a:gd name="T56" fmla="*/ 2147483647 w 625"/>
              <a:gd name="T57" fmla="*/ 2147483647 h 495"/>
              <a:gd name="T58" fmla="*/ 2147483647 w 625"/>
              <a:gd name="T59" fmla="*/ 2147483647 h 495"/>
              <a:gd name="T60" fmla="*/ 2147483647 w 625"/>
              <a:gd name="T61" fmla="*/ 2147483647 h 495"/>
              <a:gd name="T62" fmla="*/ 2147483647 w 625"/>
              <a:gd name="T63" fmla="*/ 2147483647 h 495"/>
              <a:gd name="T64" fmla="*/ 2147483647 w 625"/>
              <a:gd name="T65" fmla="*/ 2147483647 h 495"/>
              <a:gd name="T66" fmla="*/ 2147483647 w 625"/>
              <a:gd name="T67" fmla="*/ 2147483647 h 495"/>
              <a:gd name="T68" fmla="*/ 2147483647 w 625"/>
              <a:gd name="T69" fmla="*/ 2147483647 h 495"/>
              <a:gd name="T70" fmla="*/ 0 w 625"/>
              <a:gd name="T71" fmla="*/ 2147483647 h 495"/>
              <a:gd name="T72" fmla="*/ 0 w 625"/>
              <a:gd name="T73" fmla="*/ 2147483647 h 4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5"/>
              <a:gd name="T112" fmla="*/ 0 h 495"/>
              <a:gd name="T113" fmla="*/ 625 w 625"/>
              <a:gd name="T114" fmla="*/ 495 h 49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5" h="495">
                <a:moveTo>
                  <a:pt x="0" y="455"/>
                </a:moveTo>
                <a:lnTo>
                  <a:pt x="117" y="455"/>
                </a:lnTo>
                <a:lnTo>
                  <a:pt x="117" y="378"/>
                </a:lnTo>
                <a:lnTo>
                  <a:pt x="117" y="337"/>
                </a:lnTo>
                <a:lnTo>
                  <a:pt x="158" y="337"/>
                </a:lnTo>
                <a:lnTo>
                  <a:pt x="235" y="337"/>
                </a:lnTo>
                <a:lnTo>
                  <a:pt x="235" y="260"/>
                </a:lnTo>
                <a:lnTo>
                  <a:pt x="235" y="219"/>
                </a:lnTo>
                <a:lnTo>
                  <a:pt x="276" y="219"/>
                </a:lnTo>
                <a:lnTo>
                  <a:pt x="353" y="219"/>
                </a:lnTo>
                <a:lnTo>
                  <a:pt x="353" y="142"/>
                </a:lnTo>
                <a:lnTo>
                  <a:pt x="353" y="101"/>
                </a:lnTo>
                <a:lnTo>
                  <a:pt x="394" y="101"/>
                </a:lnTo>
                <a:lnTo>
                  <a:pt x="495" y="101"/>
                </a:lnTo>
                <a:lnTo>
                  <a:pt x="568" y="29"/>
                </a:lnTo>
                <a:lnTo>
                  <a:pt x="560" y="21"/>
                </a:lnTo>
                <a:lnTo>
                  <a:pt x="593" y="10"/>
                </a:lnTo>
                <a:lnTo>
                  <a:pt x="625" y="0"/>
                </a:lnTo>
                <a:lnTo>
                  <a:pt x="615" y="32"/>
                </a:lnTo>
                <a:lnTo>
                  <a:pt x="604" y="65"/>
                </a:lnTo>
                <a:lnTo>
                  <a:pt x="596" y="57"/>
                </a:lnTo>
                <a:lnTo>
                  <a:pt x="512" y="142"/>
                </a:lnTo>
                <a:lnTo>
                  <a:pt x="394" y="142"/>
                </a:lnTo>
                <a:lnTo>
                  <a:pt x="394" y="219"/>
                </a:lnTo>
                <a:lnTo>
                  <a:pt x="394" y="260"/>
                </a:lnTo>
                <a:lnTo>
                  <a:pt x="353" y="260"/>
                </a:lnTo>
                <a:lnTo>
                  <a:pt x="276" y="260"/>
                </a:lnTo>
                <a:lnTo>
                  <a:pt x="276" y="337"/>
                </a:lnTo>
                <a:lnTo>
                  <a:pt x="276" y="378"/>
                </a:lnTo>
                <a:lnTo>
                  <a:pt x="235" y="378"/>
                </a:lnTo>
                <a:lnTo>
                  <a:pt x="158" y="378"/>
                </a:lnTo>
                <a:lnTo>
                  <a:pt x="158" y="455"/>
                </a:lnTo>
                <a:lnTo>
                  <a:pt x="158" y="495"/>
                </a:lnTo>
                <a:lnTo>
                  <a:pt x="117" y="495"/>
                </a:lnTo>
                <a:lnTo>
                  <a:pt x="0" y="495"/>
                </a:lnTo>
                <a:lnTo>
                  <a:pt x="0" y="455"/>
                </a:lnTo>
              </a:path>
            </a:pathLst>
          </a:custGeom>
          <a:solidFill>
            <a:srgbClr val="007580"/>
          </a:solidFill>
          <a:ln>
            <a:noFill/>
          </a:ln>
        </p:spPr>
        <p:txBody>
          <a:bodyPr anchor="ctr"/>
          <a:lstStyle/>
          <a:p>
            <a:endParaRPr lang="zh-CN" altLang="en-US">
              <a:solidFill>
                <a:schemeClr val="tx1">
                  <a:lumMod val="50000"/>
                  <a:lumOff val="50000"/>
                </a:schemeClr>
              </a:solidFill>
              <a:cs typeface="+mn-ea"/>
              <a:sym typeface="+mn-lt"/>
            </a:endParaRPr>
          </a:p>
        </p:txBody>
      </p:sp>
      <p:sp>
        <p:nvSpPr>
          <p:cNvPr id="19" name="矩形 8"/>
          <p:cNvSpPr>
            <a:spLocks noChangeArrowheads="1"/>
          </p:cNvSpPr>
          <p:nvPr/>
        </p:nvSpPr>
        <p:spPr bwMode="auto">
          <a:xfrm>
            <a:off x="1388602" y="4905211"/>
            <a:ext cx="76850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solidFill>
                  <a:schemeClr val="tx1">
                    <a:lumMod val="50000"/>
                    <a:lumOff val="50000"/>
                  </a:schemeClr>
                </a:solidFill>
                <a:cs typeface="+mn-ea"/>
                <a:sym typeface="+mn-lt"/>
              </a:rPr>
              <a:t>时间</a:t>
            </a:r>
            <a:r>
              <a:rPr lang="en-US" altLang="zh-CN" b="1" dirty="0">
                <a:solidFill>
                  <a:schemeClr val="tx1">
                    <a:lumMod val="50000"/>
                    <a:lumOff val="50000"/>
                  </a:schemeClr>
                </a:solidFill>
                <a:cs typeface="+mn-ea"/>
                <a:sym typeface="+mn-lt"/>
              </a:rPr>
              <a:t>1</a:t>
            </a:r>
          </a:p>
        </p:txBody>
      </p:sp>
      <p:sp>
        <p:nvSpPr>
          <p:cNvPr id="20" name="矩形 9"/>
          <p:cNvSpPr>
            <a:spLocks noChangeArrowheads="1"/>
          </p:cNvSpPr>
          <p:nvPr/>
        </p:nvSpPr>
        <p:spPr bwMode="auto">
          <a:xfrm>
            <a:off x="2515621" y="3852891"/>
            <a:ext cx="78250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buClr>
                <a:srgbClr val="FF0000"/>
              </a:buClr>
              <a:buSzPct val="70000"/>
            </a:pPr>
            <a:r>
              <a:rPr lang="zh-CN" altLang="en-US"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lt"/>
              </a:rPr>
              <a:t>时间</a:t>
            </a:r>
            <a:r>
              <a:rPr lang="en-US" altLang="zh-CN"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lt"/>
              </a:rPr>
              <a:t>2</a:t>
            </a:r>
          </a:p>
        </p:txBody>
      </p:sp>
      <p:sp>
        <p:nvSpPr>
          <p:cNvPr id="22" name="矩形 10"/>
          <p:cNvSpPr>
            <a:spLocks noChangeArrowheads="1"/>
          </p:cNvSpPr>
          <p:nvPr/>
        </p:nvSpPr>
        <p:spPr bwMode="auto">
          <a:xfrm>
            <a:off x="3789040" y="2770903"/>
            <a:ext cx="78250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buClr>
                <a:srgbClr val="FF0000"/>
              </a:buClr>
              <a:buSzPct val="70000"/>
            </a:pPr>
            <a:r>
              <a:rPr lang="zh-CN" altLang="en-US"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lt"/>
              </a:rPr>
              <a:t>时间</a:t>
            </a:r>
            <a:r>
              <a:rPr lang="en-US" altLang="zh-CN" b="1"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lt"/>
              </a:rPr>
              <a:t>3</a:t>
            </a:r>
          </a:p>
        </p:txBody>
      </p:sp>
      <p:sp>
        <p:nvSpPr>
          <p:cNvPr id="23" name="矩形 11"/>
          <p:cNvSpPr>
            <a:spLocks noChangeArrowheads="1"/>
          </p:cNvSpPr>
          <p:nvPr/>
        </p:nvSpPr>
        <p:spPr bwMode="auto">
          <a:xfrm>
            <a:off x="5094423" y="1659247"/>
            <a:ext cx="76850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buClr>
                <a:srgbClr val="FF0000"/>
              </a:buClr>
              <a:buSzPct val="70000"/>
              <a:buFont typeface="Wingdings" panose="05000000000000000000" pitchFamily="2" charset="2"/>
              <a:buNone/>
            </a:pPr>
            <a:r>
              <a:rPr lang="zh-CN" altLang="en-US" b="1" dirty="0">
                <a:solidFill>
                  <a:schemeClr val="tx1">
                    <a:lumMod val="50000"/>
                    <a:lumOff val="50000"/>
                  </a:schemeClr>
                </a:solidFill>
                <a:cs typeface="+mn-ea"/>
                <a:sym typeface="+mn-lt"/>
              </a:rPr>
              <a:t>时间</a:t>
            </a:r>
            <a:r>
              <a:rPr lang="en-US" altLang="zh-CN" b="1" dirty="0">
                <a:solidFill>
                  <a:schemeClr val="tx1">
                    <a:lumMod val="50000"/>
                    <a:lumOff val="50000"/>
                  </a:schemeClr>
                </a:solidFill>
                <a:cs typeface="+mn-ea"/>
                <a:sym typeface="+mn-lt"/>
              </a:rPr>
              <a:t>4</a:t>
            </a:r>
          </a:p>
        </p:txBody>
      </p:sp>
      <p:sp>
        <p:nvSpPr>
          <p:cNvPr id="24" name="Text Box 30"/>
          <p:cNvSpPr>
            <a:spLocks noChangeArrowheads="1"/>
          </p:cNvSpPr>
          <p:nvPr/>
        </p:nvSpPr>
        <p:spPr bwMode="auto">
          <a:xfrm>
            <a:off x="5382962" y="2679366"/>
            <a:ext cx="27845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400" b="1" dirty="0">
                <a:solidFill>
                  <a:schemeClr val="tx1">
                    <a:lumMod val="50000"/>
                    <a:lumOff val="50000"/>
                  </a:schemeClr>
                </a:solidFill>
                <a:cs typeface="+mn-ea"/>
                <a:sym typeface="+mn-lt"/>
              </a:rPr>
              <a:t>04 </a:t>
            </a:r>
            <a:r>
              <a:rPr lang="zh-CN" altLang="en-US" sz="1600" dirty="0">
                <a:solidFill>
                  <a:schemeClr val="tx1">
                    <a:lumMod val="50000"/>
                    <a:lumOff val="50000"/>
                  </a:schemeClr>
                </a:solidFill>
                <a:cs typeface="+mn-ea"/>
                <a:sym typeface="+mn-lt"/>
              </a:rPr>
              <a:t>请在此输入内容</a:t>
            </a:r>
            <a:endParaRPr lang="zh-CN" altLang="en-US" dirty="0">
              <a:solidFill>
                <a:schemeClr val="tx1">
                  <a:lumMod val="50000"/>
                  <a:lumOff val="50000"/>
                </a:schemeClr>
              </a:solidFill>
              <a:cs typeface="+mn-ea"/>
              <a:sym typeface="+mn-lt"/>
            </a:endParaRPr>
          </a:p>
        </p:txBody>
      </p:sp>
      <p:sp>
        <p:nvSpPr>
          <p:cNvPr id="25" name="Text Box 30"/>
          <p:cNvSpPr>
            <a:spLocks noChangeArrowheads="1"/>
          </p:cNvSpPr>
          <p:nvPr/>
        </p:nvSpPr>
        <p:spPr bwMode="auto">
          <a:xfrm>
            <a:off x="2930455" y="4837329"/>
            <a:ext cx="335859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400" b="1" dirty="0">
                <a:solidFill>
                  <a:schemeClr val="tx1">
                    <a:lumMod val="50000"/>
                    <a:lumOff val="50000"/>
                  </a:schemeClr>
                </a:solidFill>
                <a:cs typeface="+mn-ea"/>
                <a:sym typeface="+mn-lt"/>
              </a:rPr>
              <a:t>02 </a:t>
            </a:r>
            <a:r>
              <a:rPr lang="zh-CN" altLang="en-US" sz="1600" dirty="0">
                <a:solidFill>
                  <a:schemeClr val="tx1">
                    <a:lumMod val="50000"/>
                    <a:lumOff val="50000"/>
                  </a:schemeClr>
                </a:solidFill>
                <a:cs typeface="+mn-ea"/>
                <a:sym typeface="+mn-lt"/>
              </a:rPr>
              <a:t>请在此输入内容</a:t>
            </a:r>
            <a:endParaRPr lang="zh-CN" altLang="en-US" dirty="0">
              <a:solidFill>
                <a:schemeClr val="tx1">
                  <a:lumMod val="50000"/>
                  <a:lumOff val="50000"/>
                </a:schemeClr>
              </a:solidFill>
              <a:cs typeface="+mn-ea"/>
              <a:sym typeface="+mn-lt"/>
            </a:endParaRPr>
          </a:p>
        </p:txBody>
      </p:sp>
      <p:sp>
        <p:nvSpPr>
          <p:cNvPr id="26" name="Text Box 30"/>
          <p:cNvSpPr>
            <a:spLocks noChangeArrowheads="1"/>
          </p:cNvSpPr>
          <p:nvPr/>
        </p:nvSpPr>
        <p:spPr bwMode="auto">
          <a:xfrm>
            <a:off x="1127142" y="5853198"/>
            <a:ext cx="3358598"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400" b="1">
                <a:solidFill>
                  <a:schemeClr val="tx1">
                    <a:lumMod val="50000"/>
                    <a:lumOff val="50000"/>
                  </a:schemeClr>
                </a:solidFill>
                <a:cs typeface="+mn-ea"/>
                <a:sym typeface="+mn-lt"/>
              </a:rPr>
              <a:t>01 </a:t>
            </a:r>
            <a:r>
              <a:rPr lang="zh-CN" altLang="en-US" sz="1600" dirty="0">
                <a:solidFill>
                  <a:schemeClr val="tx1">
                    <a:lumMod val="50000"/>
                    <a:lumOff val="50000"/>
                  </a:schemeClr>
                </a:solidFill>
                <a:cs typeface="+mn-ea"/>
                <a:sym typeface="+mn-lt"/>
              </a:rPr>
              <a:t>请在此输入内容</a:t>
            </a:r>
          </a:p>
          <a:p>
            <a:pPr latinLnBrk="1">
              <a:buClr>
                <a:srgbClr val="FF0000"/>
              </a:buClr>
              <a:buSzPct val="70000"/>
            </a:pPr>
            <a:endParaRPr lang="zh-CN" altLang="en-US">
              <a:solidFill>
                <a:schemeClr val="tx1">
                  <a:lumMod val="50000"/>
                  <a:lumOff val="50000"/>
                </a:schemeClr>
              </a:solidFill>
              <a:cs typeface="+mn-ea"/>
              <a:sym typeface="+mn-lt"/>
            </a:endParaRPr>
          </a:p>
        </p:txBody>
      </p:sp>
      <p:grpSp>
        <p:nvGrpSpPr>
          <p:cNvPr id="9" name="组合 8"/>
          <p:cNvGrpSpPr/>
          <p:nvPr/>
        </p:nvGrpSpPr>
        <p:grpSpPr>
          <a:xfrm>
            <a:off x="0" y="254792"/>
            <a:ext cx="2773680" cy="672802"/>
            <a:chOff x="0" y="254792"/>
            <a:chExt cx="2773680" cy="672802"/>
          </a:xfrm>
        </p:grpSpPr>
        <p:sp>
          <p:nvSpPr>
            <p:cNvPr id="8" name="文本框 7"/>
            <p:cNvSpPr txBox="1"/>
            <p:nvPr/>
          </p:nvSpPr>
          <p:spPr>
            <a:xfrm>
              <a:off x="619760" y="254792"/>
              <a:ext cx="2153920" cy="461665"/>
            </a:xfrm>
            <a:prstGeom prst="rect">
              <a:avLst/>
            </a:prstGeom>
            <a:noFill/>
          </p:spPr>
          <p:txBody>
            <a:bodyPr wrap="square" rtlCol="0">
              <a:spAutoFit/>
            </a:bodyPr>
            <a:lstStyle/>
            <a:p>
              <a:r>
                <a:rPr lang="zh-CN" altLang="en-US" sz="2400" b="1" spc="600" dirty="0">
                  <a:solidFill>
                    <a:schemeClr val="tx1">
                      <a:lumMod val="75000"/>
                      <a:lumOff val="25000"/>
                    </a:schemeClr>
                  </a:solidFill>
                  <a:cs typeface="+mn-ea"/>
                  <a:sym typeface="+mn-lt"/>
                </a:rPr>
                <a:t>标题文字</a:t>
              </a:r>
            </a:p>
          </p:txBody>
        </p:sp>
        <p:sp>
          <p:nvSpPr>
            <p:cNvPr id="10" name="矩形 9"/>
            <p:cNvSpPr/>
            <p:nvPr/>
          </p:nvSpPr>
          <p:spPr>
            <a:xfrm>
              <a:off x="0" y="306459"/>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223520" y="306459"/>
              <a:ext cx="142240" cy="621135"/>
            </a:xfrm>
            <a:prstGeom prst="rect">
              <a:avLst/>
            </a:prstGeom>
            <a:solidFill>
              <a:srgbClr val="E3A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iṣlîḓé"/>
          <p:cNvSpPr txBox="1"/>
          <p:nvPr/>
        </p:nvSpPr>
        <p:spPr>
          <a:xfrm>
            <a:off x="659765" y="655955"/>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rgbClr val="2E6A70"/>
                </a:solidFill>
                <a:cs typeface="+mn-ea"/>
                <a:sym typeface="+mn-lt"/>
              </a:rPr>
              <a:t>输入介绍</a:t>
            </a:r>
            <a:endParaRPr lang="en-US" altLang="zh-CN" sz="1100" dirty="0">
              <a:solidFill>
                <a:srgbClr val="E3A195"/>
              </a:solidFill>
              <a:cs typeface="+mn-ea"/>
              <a:sym typeface="+mn-lt"/>
            </a:endParaRPr>
          </a:p>
        </p:txBody>
      </p:sp>
      <p:pic>
        <p:nvPicPr>
          <p:cNvPr id="5" name="图片 4" descr="校徽统一颜色"/>
          <p:cNvPicPr>
            <a:picLocks noChangeAspect="1"/>
          </p:cNvPicPr>
          <p:nvPr/>
        </p:nvPicPr>
        <p:blipFill>
          <a:blip r:embed="rId3"/>
          <a:stretch>
            <a:fillRect/>
          </a:stretch>
        </p:blipFill>
        <p:spPr>
          <a:xfrm>
            <a:off x="11249660" y="254635"/>
            <a:ext cx="649605" cy="649605"/>
          </a:xfrm>
          <a:prstGeom prst="rect">
            <a:avLst/>
          </a:prstGeom>
        </p:spPr>
      </p:pic>
      <p:sp>
        <p:nvSpPr>
          <p:cNvPr id="12" name="直角三角形 11"/>
          <p:cNvSpPr/>
          <p:nvPr/>
        </p:nvSpPr>
        <p:spPr>
          <a:xfrm rot="5400000">
            <a:off x="1332611" y="1118870"/>
            <a:ext cx="3752196" cy="4027026"/>
          </a:xfrm>
          <a:prstGeom prst="rtTriangl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086792" y="3159103"/>
            <a:ext cx="5067182" cy="1060450"/>
          </a:xfrm>
          <a:prstGeom prst="rect">
            <a:avLst/>
          </a:prstGeom>
          <a:noFill/>
        </p:spPr>
        <p:txBody>
          <a:bodyPr wrap="square" rtlCol="0" anchor="t">
            <a:spAutoFit/>
          </a:bodyPr>
          <a:lstStyle/>
          <a:p>
            <a:pPr indent="0" algn="just">
              <a:lnSpc>
                <a:spcPct val="150000"/>
              </a:lnSpc>
              <a:buFont typeface="Arial" panose="020B0604020202020204" pitchFamily="34" charset="0"/>
              <a:buNone/>
            </a:pPr>
            <a:r>
              <a:rPr lang="zh-CN" altLang="en-US" sz="14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ea"/>
              </a:rPr>
              <a:t>请请在此输入内容请在此输入内容请在此输入内容请在此输入内容请在此输入内容请在此输入内容请在此输入内容请在此输入内容请在此输入</a:t>
            </a:r>
          </a:p>
        </p:txBody>
      </p:sp>
      <p:sp>
        <p:nvSpPr>
          <p:cNvPr id="16" name="文本框 15"/>
          <p:cNvSpPr txBox="1"/>
          <p:nvPr/>
        </p:nvSpPr>
        <p:spPr>
          <a:xfrm>
            <a:off x="4947392" y="4509715"/>
            <a:ext cx="6205946" cy="737235"/>
          </a:xfrm>
          <a:prstGeom prst="rect">
            <a:avLst/>
          </a:prstGeom>
          <a:noFill/>
        </p:spPr>
        <p:txBody>
          <a:bodyPr wrap="square" rtlCol="0" anchor="t">
            <a:spAutoFit/>
          </a:bodyPr>
          <a:lstStyle/>
          <a:p>
            <a:pPr indent="0" algn="just">
              <a:lnSpc>
                <a:spcPct val="150000"/>
              </a:lnSpc>
              <a:buFont typeface="Arial" panose="020B0604020202020204" pitchFamily="34" charset="0"/>
              <a:buNone/>
            </a:pPr>
            <a:r>
              <a:rPr lang="zh-CN" altLang="en-US" sz="14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ea"/>
              </a:rPr>
              <a:t>请请在此输入内容请在此输入内容请在此输入内容请在此输入内容请在此输入内容请在此输入内容请在此输入内容请在此输入内容请在此输入</a:t>
            </a:r>
          </a:p>
        </p:txBody>
      </p:sp>
      <p:sp>
        <p:nvSpPr>
          <p:cNvPr id="21" name="文本框 20"/>
          <p:cNvSpPr txBox="1"/>
          <p:nvPr/>
        </p:nvSpPr>
        <p:spPr>
          <a:xfrm>
            <a:off x="3134912" y="5536511"/>
            <a:ext cx="8019062" cy="737235"/>
          </a:xfrm>
          <a:prstGeom prst="rect">
            <a:avLst/>
          </a:prstGeom>
          <a:noFill/>
        </p:spPr>
        <p:txBody>
          <a:bodyPr wrap="square" rtlCol="0" anchor="t">
            <a:spAutoFit/>
          </a:bodyPr>
          <a:lstStyle/>
          <a:p>
            <a:pPr indent="0" algn="just">
              <a:lnSpc>
                <a:spcPct val="150000"/>
              </a:lnSpc>
              <a:buFont typeface="Arial" panose="020B0604020202020204" pitchFamily="34" charset="0"/>
              <a:buNone/>
            </a:pPr>
            <a:r>
              <a:rPr lang="zh-CN" altLang="en-US" sz="14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ea"/>
              </a:rPr>
              <a:t>请请在此输入内容请在此输入内容请在此输入内容请在此输入内容请在此输入内容请在此输入内容请在此输入内容请在此输入内容请在此输入</a:t>
            </a:r>
          </a:p>
        </p:txBody>
      </p:sp>
      <p:sp>
        <p:nvSpPr>
          <p:cNvPr id="27" name="文本框 26"/>
          <p:cNvSpPr txBox="1"/>
          <p:nvPr/>
        </p:nvSpPr>
        <p:spPr>
          <a:xfrm>
            <a:off x="7418955" y="2019702"/>
            <a:ext cx="3735019" cy="1060450"/>
          </a:xfrm>
          <a:prstGeom prst="rect">
            <a:avLst/>
          </a:prstGeom>
          <a:noFill/>
        </p:spPr>
        <p:txBody>
          <a:bodyPr wrap="square" rtlCol="0" anchor="t">
            <a:spAutoFit/>
          </a:bodyPr>
          <a:lstStyle/>
          <a:p>
            <a:pPr indent="0" algn="just">
              <a:lnSpc>
                <a:spcPct val="150000"/>
              </a:lnSpc>
              <a:buFont typeface="Arial" panose="020B0604020202020204" pitchFamily="34" charset="0"/>
              <a:buNone/>
            </a:pPr>
            <a:r>
              <a:rPr lang="zh-CN" altLang="en-US" sz="14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ea"/>
              </a:rPr>
              <a:t>请请在此输入内容请在此输入内容请在此输入内容请在此输入内容请在此输入内容请在此输入内容请在此输入内容请在此输入内容</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9" grpId="0"/>
      <p:bldP spid="19" grpId="1"/>
      <p:bldP spid="20" grpId="0"/>
      <p:bldP spid="20" grpId="1"/>
      <p:bldP spid="22" grpId="0"/>
      <p:bldP spid="22" grpId="1"/>
      <p:bldP spid="23" grpId="0"/>
      <p:bldP spid="23" grpId="1"/>
      <p:bldP spid="24" grpId="0"/>
      <p:bldP spid="24" grpId="1"/>
      <p:bldP spid="25" grpId="0"/>
      <p:bldP spid="25" grpId="1"/>
      <p:bldP spid="26" grpId="0"/>
      <p:bldP spid="26" grpId="1"/>
      <p:bldP spid="15" grpId="0"/>
      <p:bldP spid="15" grpId="1"/>
      <p:bldP spid="16" grpId="0"/>
      <p:bldP spid="16" grpId="1"/>
      <p:bldP spid="21" grpId="0"/>
      <p:bldP spid="21" grpId="1"/>
      <p:bldP spid="27" grpId="0"/>
      <p:bldP spid="2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210819 校园外拍 唐丽香 (62)"/>
          <p:cNvPicPr>
            <a:picLocks noChangeAspect="1"/>
          </p:cNvPicPr>
          <p:nvPr/>
        </p:nvPicPr>
        <p:blipFill>
          <a:blip r:embed="rId3"/>
          <a:stretch>
            <a:fillRect/>
          </a:stretch>
        </p:blipFill>
        <p:spPr>
          <a:xfrm>
            <a:off x="0" y="0"/>
            <a:ext cx="12190730" cy="6858000"/>
          </a:xfrm>
          <a:prstGeom prst="rect">
            <a:avLst/>
          </a:prstGeom>
        </p:spPr>
      </p:pic>
      <p:sp>
        <p:nvSpPr>
          <p:cNvPr id="10" name="矩形 9"/>
          <p:cNvSpPr/>
          <p:nvPr/>
        </p:nvSpPr>
        <p:spPr>
          <a:xfrm>
            <a:off x="10795" y="-196850"/>
            <a:ext cx="12212955" cy="7054850"/>
          </a:xfrm>
          <a:prstGeom prst="rect">
            <a:avLst/>
          </a:prstGeom>
          <a:solidFill>
            <a:srgbClr val="2E6A7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矩形 3"/>
          <p:cNvSpPr/>
          <p:nvPr/>
        </p:nvSpPr>
        <p:spPr>
          <a:xfrm>
            <a:off x="10795" y="2023110"/>
            <a:ext cx="12190730" cy="2351405"/>
          </a:xfrm>
          <a:prstGeom prst="rect">
            <a:avLst/>
          </a:prstGeom>
          <a:solidFill>
            <a:srgbClr val="2E6A7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476500" y="2105025"/>
            <a:ext cx="7828915" cy="1975485"/>
          </a:xfrm>
          <a:prstGeom prst="rect">
            <a:avLst/>
          </a:prstGeom>
          <a:noFill/>
        </p:spPr>
        <p:txBody>
          <a:bodyPr wrap="square" rtlCol="0">
            <a:noAutofit/>
            <a:scene3d>
              <a:camera prst="orthographicFront"/>
              <a:lightRig rig="threePt" dir="t"/>
            </a:scene3d>
          </a:bodyPr>
          <a:lstStyle/>
          <a:p>
            <a:r>
              <a:rPr lang="zh-CN" altLang="en-US" sz="13800">
                <a:solidFill>
                  <a:schemeClr val="bg2"/>
                </a:solidFill>
                <a:effectLst>
                  <a:innerShdw blurRad="63500" dist="50800" dir="13500000">
                    <a:srgbClr val="000000">
                      <a:alpha val="50000"/>
                    </a:srgbClr>
                  </a:innerShdw>
                </a:effectLst>
                <a:latin typeface="宋体" panose="02010600030101010101" pitchFamily="2" charset="-122"/>
                <a:ea typeface="宋体" panose="02010600030101010101" pitchFamily="2" charset="-122"/>
              </a:rPr>
              <a:t>感谢聆听</a:t>
            </a:r>
          </a:p>
        </p:txBody>
      </p:sp>
      <p:sp>
        <p:nvSpPr>
          <p:cNvPr id="8" name="文本框 7"/>
          <p:cNvSpPr txBox="1"/>
          <p:nvPr/>
        </p:nvSpPr>
        <p:spPr>
          <a:xfrm>
            <a:off x="3076194" y="3990814"/>
            <a:ext cx="5961495"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mj-ea"/>
                <a:ea typeface="+mj-ea"/>
              </a:rPr>
              <a:t>THANK YOU FOR LISTENING</a:t>
            </a:r>
            <a:endParaRPr kumimoji="0" lang="zh-CN" altLang="en-US" sz="1400" b="0" i="0" u="none" strike="noStrike" kern="1200" cap="none" spc="0" normalizeH="0" baseline="0" noProof="0" dirty="0">
              <a:ln>
                <a:noFill/>
              </a:ln>
              <a:solidFill>
                <a:prstClr val="white"/>
              </a:solidFill>
              <a:effectLst/>
              <a:uLnTx/>
              <a:uFillTx/>
              <a:latin typeface="+mj-ea"/>
              <a:ea typeface="+mj-ea"/>
            </a:endParaRPr>
          </a:p>
        </p:txBody>
      </p:sp>
      <p:pic>
        <p:nvPicPr>
          <p:cNvPr id="9" name="图片 8" descr="校徽+中英文（透明） 白色"/>
          <p:cNvPicPr>
            <a:picLocks noChangeAspect="1"/>
          </p:cNvPicPr>
          <p:nvPr/>
        </p:nvPicPr>
        <p:blipFill>
          <a:blip r:embed="rId4"/>
          <a:stretch>
            <a:fillRect/>
          </a:stretch>
        </p:blipFill>
        <p:spPr>
          <a:xfrm>
            <a:off x="0" y="2023110"/>
            <a:ext cx="2216150" cy="697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p:bldP spid="11" grpId="1"/>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2113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0" y="45720"/>
            <a:ext cx="11520488" cy="6858000"/>
            <a:chOff x="0" y="0"/>
            <a:chExt cx="11520488" cy="6858000"/>
          </a:xfrm>
        </p:grpSpPr>
        <p:sp>
          <p:nvSpPr>
            <p:cNvPr id="57" name="îşḷíḋe"/>
            <p:cNvSpPr/>
            <p:nvPr/>
          </p:nvSpPr>
          <p:spPr>
            <a:xfrm>
              <a:off x="0" y="0"/>
              <a:ext cx="8153399" cy="6858000"/>
            </a:xfrm>
            <a:custGeom>
              <a:avLst/>
              <a:gdLst>
                <a:gd name="connsiteX0" fmla="*/ 0 w 6871613"/>
                <a:gd name="connsiteY0" fmla="*/ 0 h 6858000"/>
                <a:gd name="connsiteX1" fmla="*/ 6871613 w 6871613"/>
                <a:gd name="connsiteY1" fmla="*/ 0 h 6858000"/>
                <a:gd name="connsiteX2" fmla="*/ 4355345 w 6871613"/>
                <a:gd name="connsiteY2" fmla="*/ 6858000 h 6858000"/>
                <a:gd name="connsiteX3" fmla="*/ 0 w 68716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71613" h="6858000">
                  <a:moveTo>
                    <a:pt x="0" y="0"/>
                  </a:moveTo>
                  <a:lnTo>
                    <a:pt x="6871613" y="0"/>
                  </a:lnTo>
                  <a:lnTo>
                    <a:pt x="4355345" y="6858000"/>
                  </a:lnTo>
                  <a:lnTo>
                    <a:pt x="0" y="6858000"/>
                  </a:lnTo>
                  <a:close/>
                </a:path>
              </a:pathLst>
            </a:custGeom>
            <a:blipFill dpi="0" rotWithShape="1">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cs typeface="+mn-ea"/>
                <a:sym typeface="+mn-lt"/>
              </a:endParaRPr>
            </a:p>
          </p:txBody>
        </p:sp>
        <p:sp>
          <p:nvSpPr>
            <p:cNvPr id="58" name="iślîḋè"/>
            <p:cNvSpPr/>
            <p:nvPr/>
          </p:nvSpPr>
          <p:spPr>
            <a:xfrm>
              <a:off x="669925" y="1123950"/>
              <a:ext cx="10850563" cy="5019675"/>
            </a:xfrm>
            <a:prstGeom prst="rect">
              <a:avLst/>
            </a:prstGeom>
            <a:solidFill>
              <a:srgbClr val="2E6A7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solidFill>
                <a:cs typeface="+mn-ea"/>
                <a:sym typeface="+mn-lt"/>
              </a:endParaRPr>
            </a:p>
          </p:txBody>
        </p:sp>
        <p:sp>
          <p:nvSpPr>
            <p:cNvPr id="59" name="isļíḋé"/>
            <p:cNvSpPr/>
            <p:nvPr/>
          </p:nvSpPr>
          <p:spPr bwMode="auto">
            <a:xfrm>
              <a:off x="7350850" y="3582516"/>
              <a:ext cx="4169638" cy="7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200" dirty="0">
                  <a:solidFill>
                    <a:schemeClr val="bg1"/>
                  </a:solidFill>
                  <a:cs typeface="+mn-ea"/>
                  <a:sym typeface="+mn-lt"/>
                </a:rPr>
                <a:t>输入介绍</a:t>
              </a:r>
              <a:r>
                <a:rPr lang="en-US" altLang="zh-CN" sz="1200" dirty="0">
                  <a:solidFill>
                    <a:schemeClr val="bg1"/>
                  </a:solidFill>
                  <a:cs typeface="+mn-ea"/>
                  <a:sym typeface="+mn-lt"/>
                </a:rPr>
                <a:t>|</a:t>
              </a:r>
              <a:r>
                <a:rPr lang="zh-CN" altLang="en-US" sz="1200" dirty="0">
                  <a:solidFill>
                    <a:schemeClr val="bg1"/>
                  </a:solidFill>
                  <a:cs typeface="+mn-ea"/>
                  <a:sym typeface="+mn-lt"/>
                </a:rPr>
                <a:t>输入介绍</a:t>
              </a:r>
              <a:r>
                <a:rPr lang="en-US" altLang="zh-CN" sz="1200" dirty="0">
                  <a:solidFill>
                    <a:schemeClr val="bg1"/>
                  </a:solidFill>
                  <a:cs typeface="+mn-ea"/>
                  <a:sym typeface="+mn-lt"/>
                </a:rPr>
                <a:t>|</a:t>
              </a:r>
              <a:r>
                <a:rPr lang="zh-CN" altLang="en-US" sz="1200" dirty="0">
                  <a:solidFill>
                    <a:schemeClr val="bg1"/>
                  </a:solidFill>
                  <a:cs typeface="+mn-ea"/>
                  <a:sym typeface="+mn-lt"/>
                </a:rPr>
                <a:t>输入介绍</a:t>
              </a:r>
              <a:r>
                <a:rPr lang="en-US" altLang="zh-CN" sz="1200" dirty="0">
                  <a:solidFill>
                    <a:schemeClr val="bg1"/>
                  </a:solidFill>
                  <a:cs typeface="+mn-ea"/>
                  <a:sym typeface="+mn-lt"/>
                </a:rPr>
                <a:t>|</a:t>
              </a:r>
              <a:r>
                <a:rPr lang="zh-CN" altLang="en-US" sz="1200" dirty="0">
                  <a:solidFill>
                    <a:schemeClr val="bg1"/>
                  </a:solidFill>
                  <a:cs typeface="+mn-ea"/>
                  <a:sym typeface="+mn-lt"/>
                </a:rPr>
                <a:t>输入介绍</a:t>
              </a:r>
              <a:r>
                <a:rPr lang="en-US" altLang="zh-CN" sz="1200" dirty="0">
                  <a:solidFill>
                    <a:schemeClr val="bg1"/>
                  </a:solidFill>
                  <a:cs typeface="+mn-ea"/>
                  <a:sym typeface="+mn-lt"/>
                </a:rPr>
                <a:t>……</a:t>
              </a:r>
            </a:p>
          </p:txBody>
        </p:sp>
        <p:cxnSp>
          <p:nvCxnSpPr>
            <p:cNvPr id="62" name="直接连接符 61"/>
            <p:cNvCxnSpPr/>
            <p:nvPr/>
          </p:nvCxnSpPr>
          <p:spPr>
            <a:xfrm>
              <a:off x="8054842" y="1930050"/>
              <a:ext cx="346405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îṥḷïďé"/>
            <p:cNvSpPr/>
            <p:nvPr/>
          </p:nvSpPr>
          <p:spPr bwMode="auto">
            <a:xfrm>
              <a:off x="8054841" y="1930049"/>
              <a:ext cx="3464055" cy="7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200" dirty="0">
                  <a:solidFill>
                    <a:schemeClr val="bg1"/>
                  </a:solidFill>
                  <a:cs typeface="+mn-ea"/>
                  <a:sym typeface="+mn-lt"/>
                </a:rPr>
                <a:t>输入介绍</a:t>
              </a:r>
              <a:r>
                <a:rPr lang="en-US" altLang="zh-CN" sz="1200" dirty="0">
                  <a:solidFill>
                    <a:schemeClr val="bg1"/>
                  </a:solidFill>
                  <a:cs typeface="+mn-ea"/>
                  <a:sym typeface="+mn-lt"/>
                </a:rPr>
                <a:t>|</a:t>
              </a:r>
              <a:r>
                <a:rPr lang="zh-CN" altLang="en-US" sz="1200" dirty="0">
                  <a:solidFill>
                    <a:schemeClr val="bg1"/>
                  </a:solidFill>
                  <a:cs typeface="+mn-ea"/>
                  <a:sym typeface="+mn-lt"/>
                </a:rPr>
                <a:t>输入介绍</a:t>
              </a:r>
              <a:r>
                <a:rPr lang="en-US" altLang="zh-CN" sz="1200" dirty="0">
                  <a:solidFill>
                    <a:schemeClr val="bg1"/>
                  </a:solidFill>
                  <a:cs typeface="+mn-ea"/>
                  <a:sym typeface="+mn-lt"/>
                </a:rPr>
                <a:t>|</a:t>
              </a:r>
              <a:r>
                <a:rPr lang="zh-CN" altLang="en-US" sz="1200" dirty="0">
                  <a:solidFill>
                    <a:schemeClr val="bg1"/>
                  </a:solidFill>
                  <a:cs typeface="+mn-ea"/>
                  <a:sym typeface="+mn-lt"/>
                </a:rPr>
                <a:t>输入介绍</a:t>
              </a:r>
              <a:r>
                <a:rPr lang="en-US" altLang="zh-CN" sz="1200" dirty="0">
                  <a:solidFill>
                    <a:schemeClr val="bg1"/>
                  </a:solidFill>
                  <a:cs typeface="+mn-ea"/>
                  <a:sym typeface="+mn-lt"/>
                </a:rPr>
                <a:t>|</a:t>
              </a:r>
              <a:r>
                <a:rPr lang="zh-CN" altLang="en-US" sz="1200" dirty="0">
                  <a:solidFill>
                    <a:schemeClr val="bg1"/>
                  </a:solidFill>
                  <a:cs typeface="+mn-ea"/>
                  <a:sym typeface="+mn-lt"/>
                </a:rPr>
                <a:t>输入介绍</a:t>
              </a:r>
              <a:r>
                <a:rPr lang="en-US" altLang="zh-CN" sz="1200" dirty="0">
                  <a:solidFill>
                    <a:schemeClr val="bg1"/>
                  </a:solidFill>
                  <a:cs typeface="+mn-ea"/>
                  <a:sym typeface="+mn-lt"/>
                </a:rPr>
                <a:t>……</a:t>
              </a:r>
            </a:p>
          </p:txBody>
        </p:sp>
        <p:sp>
          <p:nvSpPr>
            <p:cNvPr id="64" name="iṡļíḋe"/>
            <p:cNvSpPr txBox="1"/>
            <p:nvPr/>
          </p:nvSpPr>
          <p:spPr bwMode="auto">
            <a:xfrm>
              <a:off x="8054841" y="1517170"/>
              <a:ext cx="346405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solidFill>
                    <a:schemeClr val="bg1"/>
                  </a:solidFill>
                  <a:cs typeface="+mn-ea"/>
                  <a:sym typeface="+mn-lt"/>
                </a:rPr>
                <a:t>Part1. </a:t>
              </a:r>
              <a:r>
                <a:rPr lang="zh-CN" altLang="en-US" sz="2000" b="1" dirty="0">
                  <a:solidFill>
                    <a:schemeClr val="bg1"/>
                  </a:solidFill>
                  <a:cs typeface="+mn-ea"/>
                  <a:sym typeface="+mn-lt"/>
                </a:rPr>
                <a:t>输入标题</a:t>
              </a:r>
              <a:endParaRPr lang="en-US" altLang="zh-CN" sz="2000" b="1" dirty="0">
                <a:solidFill>
                  <a:schemeClr val="bg1"/>
                </a:solidFill>
                <a:cs typeface="+mn-ea"/>
                <a:sym typeface="+mn-lt"/>
              </a:endParaRPr>
            </a:p>
          </p:txBody>
        </p:sp>
        <p:cxnSp>
          <p:nvCxnSpPr>
            <p:cNvPr id="66" name="直接连接符 65"/>
            <p:cNvCxnSpPr/>
            <p:nvPr/>
          </p:nvCxnSpPr>
          <p:spPr>
            <a:xfrm>
              <a:off x="7350851" y="3582517"/>
              <a:ext cx="416804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îş1íḍé"/>
            <p:cNvSpPr txBox="1"/>
            <p:nvPr/>
          </p:nvSpPr>
          <p:spPr bwMode="auto">
            <a:xfrm>
              <a:off x="7350850" y="3169637"/>
              <a:ext cx="416963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solidFill>
                    <a:schemeClr val="bg1"/>
                  </a:solidFill>
                  <a:cs typeface="+mn-ea"/>
                  <a:sym typeface="+mn-lt"/>
                </a:rPr>
                <a:t>Part2. </a:t>
              </a:r>
              <a:r>
                <a:rPr lang="zh-CN" altLang="en-US" sz="2000" b="1" dirty="0">
                  <a:solidFill>
                    <a:schemeClr val="bg1"/>
                  </a:solidFill>
                  <a:cs typeface="+mn-ea"/>
                  <a:sym typeface="+mn-lt"/>
                </a:rPr>
                <a:t>输入标题</a:t>
              </a:r>
              <a:endParaRPr lang="en-US" altLang="zh-CN" sz="2000" b="1" dirty="0">
                <a:solidFill>
                  <a:schemeClr val="bg1"/>
                </a:solidFill>
                <a:cs typeface="+mn-ea"/>
                <a:sym typeface="+mn-lt"/>
              </a:endParaRPr>
            </a:p>
          </p:txBody>
        </p:sp>
        <p:sp>
          <p:nvSpPr>
            <p:cNvPr id="69" name="îṥ1ïďé"/>
            <p:cNvSpPr/>
            <p:nvPr/>
          </p:nvSpPr>
          <p:spPr bwMode="auto">
            <a:xfrm>
              <a:off x="6614614" y="5234983"/>
              <a:ext cx="4904281" cy="7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200" dirty="0">
                  <a:solidFill>
                    <a:schemeClr val="bg1"/>
                  </a:solidFill>
                  <a:cs typeface="+mn-ea"/>
                  <a:sym typeface="+mn-lt"/>
                </a:rPr>
                <a:t>输入介绍</a:t>
              </a:r>
              <a:r>
                <a:rPr lang="en-US" altLang="zh-CN" sz="1200" dirty="0">
                  <a:solidFill>
                    <a:schemeClr val="bg1"/>
                  </a:solidFill>
                  <a:cs typeface="+mn-ea"/>
                  <a:sym typeface="+mn-lt"/>
                </a:rPr>
                <a:t>|</a:t>
              </a:r>
              <a:r>
                <a:rPr lang="zh-CN" altLang="en-US" sz="1200" dirty="0">
                  <a:solidFill>
                    <a:schemeClr val="bg1"/>
                  </a:solidFill>
                  <a:cs typeface="+mn-ea"/>
                  <a:sym typeface="+mn-lt"/>
                </a:rPr>
                <a:t>输入介绍</a:t>
              </a:r>
              <a:r>
                <a:rPr lang="en-US" altLang="zh-CN" sz="1200" dirty="0">
                  <a:solidFill>
                    <a:schemeClr val="bg1"/>
                  </a:solidFill>
                  <a:cs typeface="+mn-ea"/>
                  <a:sym typeface="+mn-lt"/>
                </a:rPr>
                <a:t>|</a:t>
              </a:r>
              <a:r>
                <a:rPr lang="zh-CN" altLang="en-US" sz="1200" dirty="0">
                  <a:solidFill>
                    <a:schemeClr val="bg1"/>
                  </a:solidFill>
                  <a:cs typeface="+mn-ea"/>
                  <a:sym typeface="+mn-lt"/>
                </a:rPr>
                <a:t>输入介绍</a:t>
              </a:r>
              <a:r>
                <a:rPr lang="en-US" altLang="zh-CN" sz="1200" dirty="0">
                  <a:solidFill>
                    <a:schemeClr val="bg1"/>
                  </a:solidFill>
                  <a:cs typeface="+mn-ea"/>
                  <a:sym typeface="+mn-lt"/>
                </a:rPr>
                <a:t>|</a:t>
              </a:r>
              <a:r>
                <a:rPr lang="zh-CN" altLang="en-US" sz="1200" dirty="0">
                  <a:solidFill>
                    <a:schemeClr val="bg1"/>
                  </a:solidFill>
                  <a:cs typeface="+mn-ea"/>
                  <a:sym typeface="+mn-lt"/>
                </a:rPr>
                <a:t>输入介绍</a:t>
              </a:r>
              <a:r>
                <a:rPr lang="en-US" altLang="zh-CN" sz="1200" dirty="0">
                  <a:solidFill>
                    <a:schemeClr val="bg1"/>
                  </a:solidFill>
                  <a:cs typeface="+mn-ea"/>
                  <a:sym typeface="+mn-lt"/>
                </a:rPr>
                <a:t>……</a:t>
              </a:r>
            </a:p>
          </p:txBody>
        </p:sp>
        <p:sp>
          <p:nvSpPr>
            <p:cNvPr id="70" name="ïślïḋê"/>
            <p:cNvSpPr txBox="1"/>
            <p:nvPr/>
          </p:nvSpPr>
          <p:spPr bwMode="auto">
            <a:xfrm>
              <a:off x="6614614" y="4822104"/>
              <a:ext cx="490428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solidFill>
                    <a:schemeClr val="bg1"/>
                  </a:solidFill>
                  <a:cs typeface="+mn-ea"/>
                  <a:sym typeface="+mn-lt"/>
                </a:rPr>
                <a:t>Part3. </a:t>
              </a:r>
              <a:r>
                <a:rPr lang="zh-CN" altLang="en-US" sz="2000" b="1" dirty="0">
                  <a:solidFill>
                    <a:schemeClr val="bg1"/>
                  </a:solidFill>
                  <a:cs typeface="+mn-ea"/>
                  <a:sym typeface="+mn-lt"/>
                </a:rPr>
                <a:t>输入标题</a:t>
              </a:r>
              <a:endParaRPr lang="en-US" altLang="zh-CN" sz="2000" b="1" dirty="0">
                <a:solidFill>
                  <a:schemeClr val="bg1"/>
                </a:solidFill>
                <a:cs typeface="+mn-ea"/>
                <a:sym typeface="+mn-lt"/>
              </a:endParaRPr>
            </a:p>
          </p:txBody>
        </p:sp>
        <p:cxnSp>
          <p:nvCxnSpPr>
            <p:cNvPr id="72" name="直接连接符 71"/>
            <p:cNvCxnSpPr/>
            <p:nvPr/>
          </p:nvCxnSpPr>
          <p:spPr>
            <a:xfrm>
              <a:off x="6614615" y="5234984"/>
              <a:ext cx="490428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任意多边形 1"/>
          <p:cNvSpPr/>
          <p:nvPr/>
        </p:nvSpPr>
        <p:spPr>
          <a:xfrm>
            <a:off x="669925" y="2773045"/>
            <a:ext cx="6560185" cy="1560195"/>
          </a:xfrm>
          <a:custGeom>
            <a:avLst/>
            <a:gdLst>
              <a:gd name="connsiteX0" fmla="*/ 0 w 10331"/>
              <a:gd name="connsiteY0" fmla="*/ 0 h 2457"/>
              <a:gd name="connsiteX1" fmla="*/ 10331 w 10331"/>
              <a:gd name="connsiteY1" fmla="*/ 61 h 2457"/>
              <a:gd name="connsiteX2" fmla="*/ 9344 w 10331"/>
              <a:gd name="connsiteY2" fmla="*/ 2457 h 2457"/>
              <a:gd name="connsiteX3" fmla="*/ 0 w 10331"/>
              <a:gd name="connsiteY3" fmla="*/ 2457 h 2457"/>
              <a:gd name="connsiteX4" fmla="*/ 0 w 10331"/>
              <a:gd name="connsiteY4" fmla="*/ 0 h 2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1" h="2457">
                <a:moveTo>
                  <a:pt x="0" y="0"/>
                </a:moveTo>
                <a:lnTo>
                  <a:pt x="10331" y="61"/>
                </a:lnTo>
                <a:lnTo>
                  <a:pt x="9344" y="2457"/>
                </a:lnTo>
                <a:lnTo>
                  <a:pt x="0" y="2457"/>
                </a:lnTo>
                <a:lnTo>
                  <a:pt x="0" y="0"/>
                </a:lnTo>
                <a:close/>
              </a:path>
            </a:pathLst>
          </a:custGeom>
          <a:solidFill>
            <a:srgbClr val="2E6A7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išľíḓè"/>
          <p:cNvSpPr txBox="1"/>
          <p:nvPr/>
        </p:nvSpPr>
        <p:spPr bwMode="auto">
          <a:xfrm>
            <a:off x="546100" y="2865755"/>
            <a:ext cx="6068695" cy="162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8000" spc="600" dirty="0">
                <a:ln/>
                <a:solidFill>
                  <a:schemeClr val="bg2"/>
                </a:solidFill>
                <a:effectLst>
                  <a:innerShdw blurRad="63500" dist="50800" dir="13500000">
                    <a:srgbClr val="000000">
                      <a:alpha val="50000"/>
                    </a:srgbClr>
                  </a:innerShdw>
                </a:effectLst>
                <a:cs typeface="+mn-ea"/>
                <a:sym typeface="+mn-lt"/>
              </a:rPr>
              <a:t>Contents</a:t>
            </a:r>
          </a:p>
        </p:txBody>
      </p:sp>
      <p:pic>
        <p:nvPicPr>
          <p:cNvPr id="3" name="图片 2" descr="校徽+中英文（透明） 白色"/>
          <p:cNvPicPr>
            <a:picLocks noChangeAspect="1"/>
          </p:cNvPicPr>
          <p:nvPr/>
        </p:nvPicPr>
        <p:blipFill>
          <a:blip r:embed="rId5"/>
          <a:stretch>
            <a:fillRect/>
          </a:stretch>
        </p:blipFill>
        <p:spPr>
          <a:xfrm>
            <a:off x="-40005" y="5791200"/>
            <a:ext cx="3388995" cy="1066800"/>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768600" y="1612900"/>
            <a:ext cx="6478270" cy="4100195"/>
            <a:chOff x="4360" y="2412"/>
            <a:chExt cx="10202" cy="6457"/>
          </a:xfrm>
        </p:grpSpPr>
        <p:sp>
          <p:nvSpPr>
            <p:cNvPr id="16" name="椭圆 15"/>
            <p:cNvSpPr/>
            <p:nvPr/>
          </p:nvSpPr>
          <p:spPr>
            <a:xfrm>
              <a:off x="4360" y="7093"/>
              <a:ext cx="10202" cy="1776"/>
            </a:xfrm>
            <a:prstGeom prst="ellipse">
              <a:avLst/>
            </a:prstGeom>
            <a:solidFill>
              <a:schemeClr val="tx1">
                <a:lumMod val="50000"/>
                <a:lumOff val="50000"/>
                <a:alpha val="40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qrcode_for_gh_cb514a0f955c_430"/>
            <p:cNvPicPr>
              <a:picLocks noChangeAspect="1"/>
            </p:cNvPicPr>
            <p:nvPr/>
          </p:nvPicPr>
          <p:blipFill>
            <a:blip r:embed="rId3"/>
            <a:stretch>
              <a:fillRect/>
            </a:stretch>
          </p:blipFill>
          <p:spPr>
            <a:xfrm>
              <a:off x="6747" y="2412"/>
              <a:ext cx="5502" cy="5502"/>
            </a:xfrm>
            <a:prstGeom prst="rect">
              <a:avLst/>
            </a:prstGeom>
          </p:spPr>
        </p:pic>
      </p:grpSp>
      <p:sp>
        <p:nvSpPr>
          <p:cNvPr id="6" name="文本框 5"/>
          <p:cNvSpPr txBox="1"/>
          <p:nvPr/>
        </p:nvSpPr>
        <p:spPr>
          <a:xfrm>
            <a:off x="154940" y="6089650"/>
            <a:ext cx="11855450" cy="645160"/>
          </a:xfrm>
          <a:prstGeom prst="rect">
            <a:avLst/>
          </a:prstGeom>
          <a:noFill/>
        </p:spPr>
        <p:txBody>
          <a:bodyPr wrap="square" rtlCol="0">
            <a:spAutoFit/>
          </a:bodyPr>
          <a:lstStyle/>
          <a:p>
            <a:pPr algn="just"/>
            <a:r>
              <a:rPr lang="zh-CN" altLang="en-US">
                <a:solidFill>
                  <a:schemeClr val="tx1">
                    <a:lumMod val="50000"/>
                    <a:lumOff val="50000"/>
                  </a:schemeClr>
                </a:solidFill>
                <a:latin typeface="仿宋" panose="02010609060101010101" charset="-122"/>
                <a:ea typeface="仿宋" panose="02010609060101010101" charset="-122"/>
                <a:cs typeface="仿宋" panose="02010609060101010101" charset="-122"/>
              </a:rPr>
              <a:t>温馨提示：该模板仅作为辅助参照使用，切勿理解为学校的统一要求，请大家以学院和老师要求为准；该模板仅限用于个人学习和答辩，请勿外传商用。感谢配合！</a:t>
            </a:r>
          </a:p>
        </p:txBody>
      </p:sp>
      <p:cxnSp>
        <p:nvCxnSpPr>
          <p:cNvPr id="7" name="直接连接符 6"/>
          <p:cNvCxnSpPr/>
          <p:nvPr/>
        </p:nvCxnSpPr>
        <p:spPr>
          <a:xfrm>
            <a:off x="29210" y="5956935"/>
            <a:ext cx="12183745" cy="9525"/>
          </a:xfrm>
          <a:prstGeom prst="line">
            <a:avLst/>
          </a:prstGeom>
          <a:ln w="25400">
            <a:gradFill>
              <a:gsLst>
                <a:gs pos="0">
                  <a:schemeClr val="bg1">
                    <a:lumMod val="85000"/>
                    <a:alpha val="19000"/>
                  </a:schemeClr>
                </a:gs>
                <a:gs pos="47000">
                  <a:schemeClr val="bg1">
                    <a:lumMod val="50000"/>
                    <a:alpha val="22000"/>
                  </a:schemeClr>
                </a:gs>
                <a:gs pos="69000">
                  <a:schemeClr val="bg1">
                    <a:lumMod val="75000"/>
                  </a:schemeClr>
                </a:gs>
                <a:gs pos="100000">
                  <a:schemeClr val="bg1">
                    <a:lumMod val="85000"/>
                    <a:alpha val="19000"/>
                  </a:schemeClr>
                </a:gs>
              </a:gsLst>
              <a:lin ang="10380000" scaled="0"/>
            </a:gra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8016875" y="2950210"/>
            <a:ext cx="4344670" cy="2571115"/>
            <a:chOff x="12625" y="4646"/>
            <a:chExt cx="6842" cy="4049"/>
          </a:xfrm>
        </p:grpSpPr>
        <p:pic>
          <p:nvPicPr>
            <p:cNvPr id="9" name="图片 8" descr="12"/>
            <p:cNvPicPr>
              <a:picLocks noChangeAspect="1"/>
            </p:cNvPicPr>
            <p:nvPr/>
          </p:nvPicPr>
          <p:blipFill>
            <a:blip r:embed="rId4"/>
            <a:stretch>
              <a:fillRect/>
            </a:stretch>
          </p:blipFill>
          <p:spPr>
            <a:xfrm>
              <a:off x="15832" y="6529"/>
              <a:ext cx="2167" cy="2167"/>
            </a:xfrm>
            <a:prstGeom prst="rect">
              <a:avLst/>
            </a:prstGeom>
          </p:spPr>
        </p:pic>
        <p:grpSp>
          <p:nvGrpSpPr>
            <p:cNvPr id="14" name="组合 13"/>
            <p:cNvGrpSpPr/>
            <p:nvPr/>
          </p:nvGrpSpPr>
          <p:grpSpPr>
            <a:xfrm>
              <a:off x="12625" y="4646"/>
              <a:ext cx="6842" cy="2376"/>
              <a:chOff x="12625" y="4646"/>
              <a:chExt cx="6842" cy="2376"/>
            </a:xfrm>
          </p:grpSpPr>
          <p:pic>
            <p:nvPicPr>
              <p:cNvPr id="12" name="图片 11" descr="333438303936363b333633343235373b5bf98bdd684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2625" y="4646"/>
                <a:ext cx="4188" cy="2376"/>
              </a:xfrm>
              <a:prstGeom prst="rect">
                <a:avLst/>
              </a:prstGeom>
            </p:spPr>
          </p:pic>
          <p:sp>
            <p:nvSpPr>
              <p:cNvPr id="13" name="文本框 12"/>
              <p:cNvSpPr txBox="1"/>
              <p:nvPr/>
            </p:nvSpPr>
            <p:spPr>
              <a:xfrm rot="420000">
                <a:off x="13067" y="5603"/>
                <a:ext cx="6400" cy="580"/>
              </a:xfrm>
              <a:prstGeom prst="rect">
                <a:avLst/>
              </a:prstGeom>
              <a:noFill/>
            </p:spPr>
            <p:txBody>
              <a:bodyPr wrap="square" rtlCol="0">
                <a:spAutoFit/>
              </a:bodyPr>
              <a:lstStyle/>
              <a:p>
                <a:r>
                  <a:rPr lang="zh-CN" altLang="en-US"/>
                  <a:t>扫码了解更多噢</a:t>
                </a:r>
                <a:r>
                  <a:rPr lang="en-US" altLang="zh-CN"/>
                  <a:t>~</a:t>
                </a:r>
              </a:p>
            </p:txBody>
          </p:sp>
        </p:grpSp>
      </p:grpSp>
      <p:pic>
        <p:nvPicPr>
          <p:cNvPr id="19" name="图片 18" descr="图片2"/>
          <p:cNvPicPr>
            <a:picLocks noChangeAspect="1"/>
          </p:cNvPicPr>
          <p:nvPr/>
        </p:nvPicPr>
        <p:blipFill>
          <a:blip r:embed="rId7"/>
          <a:stretch>
            <a:fillRect/>
          </a:stretch>
        </p:blipFill>
        <p:spPr>
          <a:xfrm>
            <a:off x="2661285" y="758825"/>
            <a:ext cx="7912735" cy="58547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211111 秋景航拍 李琳 (7)"/>
          <p:cNvPicPr>
            <a:picLocks noChangeAspect="1"/>
          </p:cNvPicPr>
          <p:nvPr/>
        </p:nvPicPr>
        <p:blipFill>
          <a:blip r:embed="rId3"/>
          <a:stretch>
            <a:fillRect/>
          </a:stretch>
        </p:blipFill>
        <p:spPr>
          <a:xfrm>
            <a:off x="-38735" y="-36195"/>
            <a:ext cx="12298045" cy="6917690"/>
          </a:xfrm>
          <a:prstGeom prst="rect">
            <a:avLst/>
          </a:prstGeom>
        </p:spPr>
      </p:pic>
      <p:sp>
        <p:nvSpPr>
          <p:cNvPr id="4" name="矩形 3"/>
          <p:cNvSpPr/>
          <p:nvPr/>
        </p:nvSpPr>
        <p:spPr>
          <a:xfrm>
            <a:off x="-173990" y="-36195"/>
            <a:ext cx="12556490" cy="7041515"/>
          </a:xfrm>
          <a:prstGeom prst="rect">
            <a:avLst/>
          </a:prstGeom>
          <a:solidFill>
            <a:srgbClr val="2E6A7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744128" y="657487"/>
            <a:ext cx="6703744" cy="5543025"/>
            <a:chOff x="2744128" y="657487"/>
            <a:chExt cx="6703744" cy="5543025"/>
          </a:xfrm>
        </p:grpSpPr>
        <p:grpSp>
          <p:nvGrpSpPr>
            <p:cNvPr id="38" name="组合 37"/>
            <p:cNvGrpSpPr/>
            <p:nvPr/>
          </p:nvGrpSpPr>
          <p:grpSpPr>
            <a:xfrm>
              <a:off x="2744128" y="657487"/>
              <a:ext cx="6703744" cy="5543025"/>
              <a:chOff x="2744128" y="657487"/>
              <a:chExt cx="6703744" cy="5543025"/>
            </a:xfrm>
          </p:grpSpPr>
          <p:sp>
            <p:nvSpPr>
              <p:cNvPr id="31" name="菱形 30"/>
              <p:cNvSpPr/>
              <p:nvPr/>
            </p:nvSpPr>
            <p:spPr>
              <a:xfrm>
                <a:off x="2744128" y="657487"/>
                <a:ext cx="6703744" cy="5543025"/>
              </a:xfrm>
              <a:prstGeom prst="diamond">
                <a:avLst/>
              </a:prstGeom>
              <a:solidFill>
                <a:srgbClr val="2E6A70">
                  <a:alpha val="50000"/>
                </a:srgbClr>
              </a:solidFill>
              <a:ln w="15875">
                <a:solidFill>
                  <a:schemeClr val="accent2">
                    <a:lumMod val="20000"/>
                    <a:lumOff val="80000"/>
                    <a:alpha val="51000"/>
                  </a:schemeClr>
                </a:solidFill>
              </a:ln>
              <a:effectLst>
                <a:outerShdw blurRad="304800" dist="38100" dir="2700000" algn="tl" rotWithShape="0">
                  <a:schemeClr val="accent2">
                    <a:lumMod val="20000"/>
                    <a:lumOff val="8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2" name="组合 31"/>
              <p:cNvGrpSpPr/>
              <p:nvPr/>
            </p:nvGrpSpPr>
            <p:grpSpPr>
              <a:xfrm>
                <a:off x="4029679" y="2015496"/>
                <a:ext cx="4412615" cy="2805259"/>
                <a:chOff x="4645596" y="1613737"/>
                <a:chExt cx="3097327" cy="1969083"/>
              </a:xfrm>
            </p:grpSpPr>
            <p:sp>
              <p:nvSpPr>
                <p:cNvPr id="33" name="íşlïḋé"/>
                <p:cNvSpPr txBox="1"/>
                <p:nvPr/>
              </p:nvSpPr>
              <p:spPr>
                <a:xfrm>
                  <a:off x="5304374" y="1613737"/>
                  <a:ext cx="1583653" cy="718505"/>
                </a:xfrm>
                <a:prstGeom prst="rect">
                  <a:avLst/>
                </a:prstGeom>
                <a:noFill/>
              </p:spPr>
              <p:txBody>
                <a:bodyPr wrap="square" lIns="91440" tIns="45720" rIns="91440" bIns="45720"/>
                <a:lstStyle/>
                <a:p>
                  <a:pPr algn="ctr"/>
                  <a:r>
                    <a:rPr lang="en-US" sz="4400" spc="600" dirty="0">
                      <a:ln/>
                      <a:solidFill>
                        <a:srgbClr val="E3A195"/>
                      </a:solidFill>
                      <a:effectLst>
                        <a:innerShdw blurRad="63500" dist="50800" dir="13500000">
                          <a:srgbClr val="000000">
                            <a:alpha val="50000"/>
                          </a:srgbClr>
                        </a:innerShdw>
                      </a:effectLst>
                      <a:cs typeface="+mn-ea"/>
                      <a:sym typeface="+mn-lt"/>
                    </a:rPr>
                    <a:t>Part</a:t>
                  </a:r>
                  <a:r>
                    <a:rPr lang="en-US" altLang="zh-CN" sz="4400" spc="600" dirty="0">
                      <a:ln/>
                      <a:solidFill>
                        <a:srgbClr val="E3A195"/>
                      </a:solidFill>
                      <a:effectLst>
                        <a:innerShdw blurRad="63500" dist="50800" dir="13500000">
                          <a:srgbClr val="000000">
                            <a:alpha val="50000"/>
                          </a:srgbClr>
                        </a:innerShdw>
                      </a:effectLst>
                      <a:cs typeface="+mn-ea"/>
                      <a:sym typeface="+mn-lt"/>
                    </a:rPr>
                    <a:t>1</a:t>
                  </a:r>
                </a:p>
              </p:txBody>
            </p:sp>
            <p:grpSp>
              <p:nvGrpSpPr>
                <p:cNvPr id="34" name="îśḷiḓè"/>
                <p:cNvGrpSpPr/>
                <p:nvPr/>
              </p:nvGrpSpPr>
              <p:grpSpPr>
                <a:xfrm>
                  <a:off x="4645596" y="2140907"/>
                  <a:ext cx="3097327" cy="1441913"/>
                  <a:chOff x="952500" y="2144799"/>
                  <a:chExt cx="3097327" cy="1441913"/>
                </a:xfrm>
              </p:grpSpPr>
              <p:sp>
                <p:nvSpPr>
                  <p:cNvPr id="35" name="iṧļíḓê"/>
                  <p:cNvSpPr txBox="1"/>
                  <p:nvPr/>
                </p:nvSpPr>
                <p:spPr>
                  <a:xfrm>
                    <a:off x="952500" y="3021981"/>
                    <a:ext cx="2900763" cy="564731"/>
                  </a:xfrm>
                  <a:prstGeom prst="rect">
                    <a:avLst/>
                  </a:prstGeom>
                  <a:noFill/>
                </p:spPr>
                <p:txBody>
                  <a:bodyPr wrap="square" lIns="91440" tIns="45720" rIns="91440" bIns="45720" anchor="t" anchorCtr="1">
                    <a:normAutofit/>
                  </a:bodyPr>
                  <a:lstStyle/>
                  <a:p>
                    <a:pPr algn="ctr">
                      <a:lnSpc>
                        <a:spcPct val="120000"/>
                      </a:lnSpc>
                    </a:pPr>
                    <a:r>
                      <a:rPr lang="zh-CN" altLang="en-US" sz="1600" b="1" dirty="0">
                        <a:ln/>
                        <a:solidFill>
                          <a:schemeClr val="accent4">
                            <a:lumMod val="20000"/>
                            <a:lumOff val="80000"/>
                          </a:schemeClr>
                        </a:solidFill>
                        <a:effectLst>
                          <a:innerShdw blurRad="63500" dist="50800" dir="13500000">
                            <a:srgbClr val="000000">
                              <a:alpha val="50000"/>
                            </a:srgbClr>
                          </a:innerShdw>
                        </a:effectLst>
                        <a:cs typeface="+mn-ea"/>
                        <a:sym typeface="+mn-lt"/>
                      </a:rPr>
                      <a:t>请在此输入介绍</a:t>
                    </a:r>
                  </a:p>
                </p:txBody>
              </p:sp>
              <p:sp>
                <p:nvSpPr>
                  <p:cNvPr id="36" name="îšḻíḓè"/>
                  <p:cNvSpPr txBox="1"/>
                  <p:nvPr/>
                </p:nvSpPr>
                <p:spPr>
                  <a:xfrm>
                    <a:off x="952500" y="2144799"/>
                    <a:ext cx="3097327" cy="545565"/>
                  </a:xfrm>
                  <a:prstGeom prst="rect">
                    <a:avLst/>
                  </a:prstGeom>
                  <a:noFill/>
                </p:spPr>
                <p:txBody>
                  <a:bodyPr wrap="square" lIns="91440" tIns="45720" rIns="91440" bIns="45720">
                    <a:noAutofit/>
                    <a:scene3d>
                      <a:camera prst="orthographicFront"/>
                      <a:lightRig rig="threePt" dir="t"/>
                    </a:scene3d>
                  </a:bodyPr>
                  <a:lstStyle/>
                  <a:p>
                    <a:pPr algn="ctr"/>
                    <a:r>
                      <a:rPr lang="zh-CN" altLang="en-US" sz="6600" b="1" spc="1500" dirty="0">
                        <a:ln/>
                        <a:solidFill>
                          <a:schemeClr val="bg2"/>
                        </a:solidFill>
                        <a:effectLst>
                          <a:innerShdw blurRad="63500" dist="50800" dir="13500000">
                            <a:srgbClr val="000000">
                              <a:alpha val="50000"/>
                            </a:srgbClr>
                          </a:innerShdw>
                        </a:effectLst>
                        <a:cs typeface="+mn-ea"/>
                        <a:sym typeface="+mn-lt"/>
                      </a:rPr>
                      <a:t>标题文字</a:t>
                    </a:r>
                  </a:p>
                </p:txBody>
              </p:sp>
            </p:grpSp>
          </p:grpSp>
        </p:grpSp>
        <p:sp>
          <p:nvSpPr>
            <p:cNvPr id="37" name="等腰三角形 36"/>
            <p:cNvSpPr/>
            <p:nvPr/>
          </p:nvSpPr>
          <p:spPr>
            <a:xfrm flipV="1">
              <a:off x="5803900" y="5354599"/>
              <a:ext cx="584200" cy="248367"/>
            </a:xfrm>
            <a:prstGeom prst="triangle">
              <a:avLst/>
            </a:prstGeom>
            <a:solidFill>
              <a:srgbClr val="E3A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校徽+中英文（透明） 白色"/>
          <p:cNvPicPr>
            <a:picLocks noChangeAspect="1"/>
          </p:cNvPicPr>
          <p:nvPr/>
        </p:nvPicPr>
        <p:blipFill>
          <a:blip r:embed="rId4"/>
          <a:stretch>
            <a:fillRect/>
          </a:stretch>
        </p:blipFill>
        <p:spPr>
          <a:xfrm>
            <a:off x="-38735" y="23495"/>
            <a:ext cx="2012950" cy="6337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254792"/>
            <a:ext cx="2773680" cy="672802"/>
            <a:chOff x="0" y="254792"/>
            <a:chExt cx="2773680" cy="672802"/>
          </a:xfrm>
        </p:grpSpPr>
        <p:sp>
          <p:nvSpPr>
            <p:cNvPr id="3" name="文本框 2"/>
            <p:cNvSpPr txBox="1"/>
            <p:nvPr/>
          </p:nvSpPr>
          <p:spPr>
            <a:xfrm>
              <a:off x="619760" y="254792"/>
              <a:ext cx="2153920" cy="461665"/>
            </a:xfrm>
            <a:prstGeom prst="rect">
              <a:avLst/>
            </a:prstGeom>
            <a:noFill/>
          </p:spPr>
          <p:txBody>
            <a:bodyPr wrap="square" rtlCol="0">
              <a:spAutoFit/>
            </a:bodyPr>
            <a:lstStyle/>
            <a:p>
              <a:r>
                <a:rPr lang="zh-CN" altLang="en-US" sz="2400" b="1" spc="600" dirty="0">
                  <a:solidFill>
                    <a:schemeClr val="tx1">
                      <a:lumMod val="75000"/>
                      <a:lumOff val="25000"/>
                    </a:schemeClr>
                  </a:solidFill>
                  <a:cs typeface="+mn-ea"/>
                  <a:sym typeface="+mn-lt"/>
                </a:rPr>
                <a:t>标题文字</a:t>
              </a:r>
            </a:p>
          </p:txBody>
        </p:sp>
        <p:sp>
          <p:nvSpPr>
            <p:cNvPr id="6" name="矩形 5"/>
            <p:cNvSpPr/>
            <p:nvPr/>
          </p:nvSpPr>
          <p:spPr>
            <a:xfrm>
              <a:off x="0" y="306459"/>
              <a:ext cx="142240" cy="621135"/>
            </a:xfrm>
            <a:prstGeom prst="rect">
              <a:avLst/>
            </a:prstGeom>
            <a:solidFill>
              <a:srgbClr val="007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223520" y="306459"/>
              <a:ext cx="142240" cy="621135"/>
            </a:xfrm>
            <a:prstGeom prst="rect">
              <a:avLst/>
            </a:prstGeom>
            <a:solidFill>
              <a:srgbClr val="E3A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矩形 4"/>
          <p:cNvSpPr/>
          <p:nvPr/>
        </p:nvSpPr>
        <p:spPr>
          <a:xfrm>
            <a:off x="669925" y="3526790"/>
            <a:ext cx="10864215" cy="292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1848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669925" y="1510665"/>
            <a:ext cx="10946460" cy="4659630"/>
            <a:chOff x="669926" y="1125549"/>
            <a:chExt cx="10946658" cy="4741243"/>
          </a:xfrm>
        </p:grpSpPr>
        <p:sp>
          <p:nvSpPr>
            <p:cNvPr id="10" name="í$1íḓê"/>
            <p:cNvSpPr/>
            <p:nvPr/>
          </p:nvSpPr>
          <p:spPr bwMode="auto">
            <a:xfrm>
              <a:off x="669926" y="1125549"/>
              <a:ext cx="10864412" cy="1945473"/>
            </a:xfrm>
            <a:prstGeom prst="rect">
              <a:avLst/>
            </a:prstGeom>
            <a:blipFill dpi="0" rotWithShape="1">
              <a:blip r:embed="rId4" cstate="email"/>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1" name="îṧlïďè"/>
            <p:cNvSpPr/>
            <p:nvPr/>
          </p:nvSpPr>
          <p:spPr bwMode="auto">
            <a:xfrm>
              <a:off x="671196" y="1125549"/>
              <a:ext cx="3403027" cy="1946765"/>
            </a:xfrm>
            <a:prstGeom prst="rect">
              <a:avLst/>
            </a:prstGeom>
            <a:solidFill>
              <a:srgbClr val="2E6A70"/>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cs typeface="+mn-ea"/>
                <a:sym typeface="+mn-lt"/>
              </a:endParaRPr>
            </a:p>
          </p:txBody>
        </p:sp>
        <p:sp>
          <p:nvSpPr>
            <p:cNvPr id="12" name="ïṣ1ïďe"/>
            <p:cNvSpPr txBox="1"/>
            <p:nvPr/>
          </p:nvSpPr>
          <p:spPr>
            <a:xfrm>
              <a:off x="6416552" y="4214113"/>
              <a:ext cx="5200032" cy="1224136"/>
            </a:xfrm>
            <a:prstGeom prst="rect">
              <a:avLst/>
            </a:prstGeom>
            <a:noFill/>
          </p:spPr>
          <p:txBody>
            <a:bodyPr wrap="square" lIns="90000" tIns="46800" rIns="90000" bIns="46800" rtlCol="0">
              <a:normAutofit fontScale="85000" lnSpcReduction="10000"/>
            </a:bodyPr>
            <a:lstStyle/>
            <a:p>
              <a:pPr>
                <a:lnSpc>
                  <a:spcPct val="150000"/>
                </a:lnSpc>
              </a:pPr>
              <a:r>
                <a:rPr lang="en-US" altLang="zh-CN" sz="1400" dirty="0">
                  <a:solidFill>
                    <a:schemeClr val="bg1"/>
                  </a:solidFill>
                  <a:cs typeface="+mn-ea"/>
                  <a:sym typeface="+mn-lt"/>
                </a:rPr>
                <a:t>Unified fonts make reading more fluent.</a:t>
              </a:r>
            </a:p>
            <a:p>
              <a:pPr>
                <a:lnSpc>
                  <a:spcPct val="150000"/>
                </a:lnSpc>
              </a:pPr>
              <a:r>
                <a:rPr lang="en-US" altLang="zh-CN" sz="1700" b="1" dirty="0">
                  <a:solidFill>
                    <a:schemeClr val="bg1"/>
                  </a:solidFill>
                  <a:cs typeface="+mn-ea"/>
                  <a:sym typeface="+mn-lt"/>
                </a:rPr>
                <a:t>Theme color makes PPT more convenient to change.</a:t>
              </a:r>
            </a:p>
            <a:p>
              <a:pPr>
                <a:lnSpc>
                  <a:spcPct val="150000"/>
                </a:lnSpc>
              </a:pPr>
              <a:r>
                <a:rPr lang="en-US" altLang="zh-CN" sz="1400" dirty="0">
                  <a:solidFill>
                    <a:schemeClr val="bg1"/>
                  </a:solidFill>
                  <a:cs typeface="+mn-ea"/>
                  <a:sym typeface="+mn-lt"/>
                </a:rPr>
                <a:t>Adjust the spacing to adapt to Chinese typesetting, use the reference line in PPT.</a:t>
              </a:r>
              <a:endParaRPr lang="en-US" altLang="zh-CN" sz="1600" b="1" dirty="0">
                <a:solidFill>
                  <a:schemeClr val="bg1"/>
                </a:solidFill>
                <a:cs typeface="+mn-ea"/>
                <a:sym typeface="+mn-lt"/>
              </a:endParaRPr>
            </a:p>
          </p:txBody>
        </p:sp>
        <p:sp>
          <p:nvSpPr>
            <p:cNvPr id="14" name="ïsḻîḍé"/>
            <p:cNvSpPr txBox="1"/>
            <p:nvPr/>
          </p:nvSpPr>
          <p:spPr>
            <a:xfrm>
              <a:off x="1099194" y="3464511"/>
              <a:ext cx="9506122" cy="2402281"/>
            </a:xfrm>
            <a:prstGeom prst="rect">
              <a:avLst/>
            </a:prstGeom>
            <a:noFill/>
          </p:spPr>
          <p:txBody>
            <a:bodyPr wrap="square" lIns="90000" tIns="46800" rIns="90000" bIns="46800" rtlCol="0">
              <a:normAutofit/>
            </a:bodyPr>
            <a:lstStyle/>
            <a:p>
              <a:pPr marL="285750" indent="-285750" algn="just">
                <a:lnSpc>
                  <a:spcPct val="150000"/>
                </a:lnSpc>
                <a:buFont typeface="Arial" panose="020B0604020202020204" pitchFamily="34" charset="0"/>
                <a:buChar char="•"/>
              </a:pP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a:t>
              </a:r>
              <a:r>
                <a:rPr lang="en-US" altLang="zh-CN" sz="1400" dirty="0">
                  <a:latin typeface="宋体" panose="02010600030101010101" pitchFamily="2" charset="-122"/>
                  <a:ea typeface="宋体" panose="02010600030101010101" pitchFamily="2" charset="-122"/>
                  <a:cs typeface="宋体" panose="02010600030101010101" pitchFamily="2" charset="-122"/>
                  <a:sym typeface="+mn-ea"/>
                </a:rPr>
                <a:t>...</a:t>
              </a:r>
            </a:p>
            <a:p>
              <a:pPr marL="285750" indent="-285750" algn="just">
                <a:lnSpc>
                  <a:spcPct val="150000"/>
                </a:lnSpc>
                <a:buFont typeface="Arial" panose="020B0604020202020204" pitchFamily="34" charset="0"/>
                <a:buChar char="•"/>
              </a:pP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请在此输入内容请在此输入内容请在此输入内容请在此输入内容请在此输入内容请在此输入内容请在此输入内容请在此输入内容请在此输入内容请在此输入内容</a:t>
              </a:r>
              <a:r>
                <a:rPr lang="en-US" altLang="zh-CN" sz="14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lgn="just">
                <a:lnSpc>
                  <a:spcPct val="150000"/>
                </a:lnSpc>
                <a:buFont typeface="Arial" panose="020B0604020202020204" pitchFamily="34" charset="0"/>
                <a:buChar char="•"/>
              </a:pPr>
              <a:r>
                <a:rPr lang="zh-CN" altLang="en-US" sz="1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r>
                <a:rPr lang="en-US" altLang="zh-CN" sz="1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p>
            <a:p>
              <a:pPr marL="285750" indent="-285750" algn="just">
                <a:lnSpc>
                  <a:spcPct val="150000"/>
                </a:lnSpc>
                <a:buFont typeface="Arial" panose="020B0604020202020204" pitchFamily="34" charset="0"/>
                <a:buChar char="•"/>
              </a:pP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a:t>
              </a:r>
              <a:r>
                <a:rPr lang="en-US" altLang="zh-CN" sz="1400" dirty="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lgn="just">
                <a:lnSpc>
                  <a:spcPct val="150000"/>
                </a:lnSpc>
                <a:buFont typeface="Arial" panose="020B0604020202020204" pitchFamily="34" charset="0"/>
                <a:buChar char="•"/>
              </a:pPr>
              <a:endParaRPr lang="en-US" altLang="zh-CN" sz="1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lgn="just">
                <a:lnSpc>
                  <a:spcPct val="150000"/>
                </a:lnSpc>
                <a:buFont typeface="Arial" panose="020B0604020202020204" pitchFamily="34" charset="0"/>
                <a:buChar char="•"/>
              </a:pPr>
              <a:endParaRPr lang="en-US" altLang="zh-CN" sz="1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grpSp>
      <p:sp>
        <p:nvSpPr>
          <p:cNvPr id="32" name="iṣlîḓé"/>
          <p:cNvSpPr txBox="1"/>
          <p:nvPr/>
        </p:nvSpPr>
        <p:spPr>
          <a:xfrm>
            <a:off x="669925" y="619125"/>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rgbClr val="2E6A70"/>
                </a:solidFill>
                <a:cs typeface="+mn-ea"/>
                <a:sym typeface="+mn-lt"/>
              </a:rPr>
              <a:t>输入介绍</a:t>
            </a:r>
            <a:endParaRPr lang="en-US" altLang="zh-CN" sz="1100" dirty="0">
              <a:solidFill>
                <a:srgbClr val="E3A195"/>
              </a:solidFill>
              <a:cs typeface="+mn-ea"/>
              <a:sym typeface="+mn-lt"/>
            </a:endParaRPr>
          </a:p>
        </p:txBody>
      </p:sp>
      <p:pic>
        <p:nvPicPr>
          <p:cNvPr id="23" name="图片 22" descr="校徽统一颜色"/>
          <p:cNvPicPr>
            <a:picLocks noChangeAspect="1"/>
          </p:cNvPicPr>
          <p:nvPr/>
        </p:nvPicPr>
        <p:blipFill>
          <a:blip r:embed="rId5"/>
          <a:stretch>
            <a:fillRect/>
          </a:stretch>
        </p:blipFill>
        <p:spPr>
          <a:xfrm>
            <a:off x="11249660" y="254635"/>
            <a:ext cx="649605" cy="64960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021455" y="1156335"/>
            <a:ext cx="7693660" cy="4873625"/>
          </a:xfrm>
          <a:prstGeom prst="rect">
            <a:avLst/>
          </a:prstGeom>
          <a:solidFill>
            <a:srgbClr val="2E6A7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校徽（全透明）（灰色）"/>
          <p:cNvPicPr>
            <a:picLocks noChangeAspect="1"/>
          </p:cNvPicPr>
          <p:nvPr/>
        </p:nvPicPr>
        <p:blipFill>
          <a:blip r:embed="rId3"/>
          <a:stretch>
            <a:fillRect/>
          </a:stretch>
        </p:blipFill>
        <p:spPr>
          <a:xfrm>
            <a:off x="10882630" y="1277620"/>
            <a:ext cx="741045" cy="742950"/>
          </a:xfrm>
          <a:prstGeom prst="rect">
            <a:avLst/>
          </a:prstGeom>
        </p:spPr>
      </p:pic>
      <p:sp>
        <p:nvSpPr>
          <p:cNvPr id="37" name="îṧlïďè"/>
          <p:cNvSpPr/>
          <p:nvPr/>
        </p:nvSpPr>
        <p:spPr bwMode="auto">
          <a:xfrm>
            <a:off x="0" y="0"/>
            <a:ext cx="4855845" cy="149225"/>
          </a:xfrm>
          <a:prstGeom prst="rect">
            <a:avLst/>
          </a:prstGeom>
          <a:solidFill>
            <a:srgbClr val="2E6A70"/>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cs typeface="+mn-ea"/>
              <a:sym typeface="+mn-lt"/>
            </a:endParaRPr>
          </a:p>
        </p:txBody>
      </p:sp>
      <p:sp>
        <p:nvSpPr>
          <p:cNvPr id="21" name="íṡḷiḓê"/>
          <p:cNvSpPr txBox="1"/>
          <p:nvPr/>
        </p:nvSpPr>
        <p:spPr>
          <a:xfrm>
            <a:off x="4064635" y="1227455"/>
            <a:ext cx="7252335" cy="578485"/>
          </a:xfrm>
          <a:prstGeom prst="rect">
            <a:avLst/>
          </a:prstGeom>
          <a:noFill/>
        </p:spPr>
        <p:txBody>
          <a:bodyPr wrap="none" lIns="90000" tIns="46800" rIns="90000" bIns="46800" rtlCol="0" anchor="ctr" anchorCtr="0">
            <a:normAutofit/>
          </a:bodyPr>
          <a:lstStyle/>
          <a:p>
            <a:r>
              <a:rPr lang="zh-CN" altLang="en-US" b="1" dirty="0">
                <a:solidFill>
                  <a:schemeClr val="bg1"/>
                </a:solidFill>
                <a:cs typeface="+mn-ea"/>
                <a:sym typeface="+mn-lt"/>
              </a:rPr>
              <a:t>输入内容</a:t>
            </a:r>
          </a:p>
        </p:txBody>
      </p:sp>
      <p:sp>
        <p:nvSpPr>
          <p:cNvPr id="9" name="矩形 8"/>
          <p:cNvSpPr/>
          <p:nvPr/>
        </p:nvSpPr>
        <p:spPr>
          <a:xfrm>
            <a:off x="629920" y="1156335"/>
            <a:ext cx="3346450" cy="487362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ïsḻîḍé"/>
          <p:cNvSpPr txBox="1"/>
          <p:nvPr/>
        </p:nvSpPr>
        <p:spPr>
          <a:xfrm>
            <a:off x="4176395" y="1951990"/>
            <a:ext cx="7200900" cy="3669030"/>
          </a:xfrm>
          <a:prstGeom prst="rect">
            <a:avLst/>
          </a:prstGeom>
          <a:noFill/>
        </p:spPr>
        <p:txBody>
          <a:bodyPr wrap="square" lIns="90000" tIns="46800" rIns="90000" bIns="46800" rtlCol="0">
            <a:normAutofit fontScale="92500"/>
          </a:bodyPr>
          <a:lstStyle/>
          <a:p>
            <a:pPr indent="0" algn="just">
              <a:lnSpc>
                <a:spcPct val="150000"/>
              </a:lnSpc>
              <a:buFont typeface="Arial" panose="020B0604020202020204" pitchFamily="34" charset="0"/>
              <a:buNone/>
            </a:pPr>
            <a:r>
              <a:rPr lang="en-US" altLang="zh-CN" sz="1400" dirty="0">
                <a:solidFill>
                  <a:schemeClr val="bg1"/>
                </a:solidFill>
                <a:cs typeface="+mn-ea"/>
                <a:sym typeface="+mn-lt"/>
              </a:rPr>
              <a:t>      </a:t>
            </a:r>
            <a:r>
              <a:rPr lang="zh-CN" altLang="en-US"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a:t>
            </a: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    </a:t>
            </a:r>
          </a:p>
          <a:p>
            <a:pPr indent="0" algn="just">
              <a:lnSpc>
                <a:spcPct val="150000"/>
              </a:lnSpc>
              <a:buFont typeface="Arial" panose="020B0604020202020204" pitchFamily="34" charset="0"/>
              <a:buNone/>
            </a:pP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   </a:t>
            </a:r>
            <a:r>
              <a:rPr lang="zh-CN" altLang="en-US"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p>
          <a:p>
            <a:pPr indent="0" algn="just">
              <a:lnSpc>
                <a:spcPct val="150000"/>
              </a:lnSpc>
              <a:buFont typeface="Arial" panose="020B0604020202020204" pitchFamily="34" charset="0"/>
              <a:buNone/>
            </a:pP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p>
          <a:p>
            <a:pPr indent="0" algn="just">
              <a:lnSpc>
                <a:spcPct val="150000"/>
              </a:lnSpc>
              <a:buFont typeface="Arial" panose="020B0604020202020204" pitchFamily="34" charset="0"/>
              <a:buNone/>
            </a:pPr>
            <a:endPar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lgn="just">
              <a:lnSpc>
                <a:spcPct val="150000"/>
              </a:lnSpc>
              <a:buFont typeface="Arial" panose="020B0604020202020204" pitchFamily="34" charset="0"/>
              <a:buChar char="•"/>
            </a:pPr>
            <a:endPar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lgn="just">
              <a:lnSpc>
                <a:spcPct val="150000"/>
              </a:lnSpc>
              <a:buFont typeface="Arial" panose="020B0604020202020204" pitchFamily="34" charset="0"/>
              <a:buChar char="•"/>
            </a:pPr>
            <a:endParaRPr lang="en-US" altLang="zh-CN" sz="1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lgn="just">
              <a:lnSpc>
                <a:spcPct val="150000"/>
              </a:lnSpc>
              <a:buFont typeface="Arial" panose="020B0604020202020204" pitchFamily="34" charset="0"/>
              <a:buChar char="•"/>
            </a:pPr>
            <a:endParaRPr lang="en-US" altLang="zh-CN" sz="1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bldP spid="21" grpId="1"/>
      <p:bldP spid="9" grpId="0" animBg="1"/>
      <p:bldP spid="9" grpId="1" animBg="1"/>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202722"/>
            <a:ext cx="4074160" cy="724468"/>
            <a:chOff x="0" y="254792"/>
            <a:chExt cx="4074160" cy="724468"/>
          </a:xfrm>
        </p:grpSpPr>
        <p:grpSp>
          <p:nvGrpSpPr>
            <p:cNvPr id="4" name="组合 3"/>
            <p:cNvGrpSpPr/>
            <p:nvPr/>
          </p:nvGrpSpPr>
          <p:grpSpPr>
            <a:xfrm>
              <a:off x="619760" y="254792"/>
              <a:ext cx="3454400" cy="724468"/>
              <a:chOff x="812800" y="306459"/>
              <a:chExt cx="3454400" cy="724468"/>
            </a:xfrm>
          </p:grpSpPr>
          <p:sp>
            <p:nvSpPr>
              <p:cNvPr id="2" name="文本框 1"/>
              <p:cNvSpPr txBox="1"/>
              <p:nvPr/>
            </p:nvSpPr>
            <p:spPr>
              <a:xfrm>
                <a:off x="812800" y="753928"/>
                <a:ext cx="3454400" cy="276999"/>
              </a:xfrm>
              <a:prstGeom prst="rect">
                <a:avLst/>
              </a:prstGeom>
              <a:noFill/>
            </p:spPr>
            <p:txBody>
              <a:bodyPr wrap="square" rtlCol="0">
                <a:spAutoFit/>
              </a:bodyPr>
              <a:lstStyle/>
              <a:p>
                <a:r>
                  <a:rPr lang="en-US" altLang="zh-CN" sz="1200" b="1" spc="600" dirty="0">
                    <a:cs typeface="+mn-ea"/>
                    <a:sym typeface="+mn-lt"/>
                  </a:rPr>
                  <a:t>ADD YOUR TITLE</a:t>
                </a:r>
                <a:endParaRPr lang="zh-CN" altLang="en-US" sz="1200" b="1" spc="600" dirty="0">
                  <a:cs typeface="+mn-ea"/>
                  <a:sym typeface="+mn-lt"/>
                </a:endParaRPr>
              </a:p>
            </p:txBody>
          </p:sp>
          <p:sp>
            <p:nvSpPr>
              <p:cNvPr id="3" name="文本框 2"/>
              <p:cNvSpPr txBox="1"/>
              <p:nvPr/>
            </p:nvSpPr>
            <p:spPr>
              <a:xfrm>
                <a:off x="812800" y="306459"/>
                <a:ext cx="2153920" cy="461665"/>
              </a:xfrm>
              <a:prstGeom prst="rect">
                <a:avLst/>
              </a:prstGeom>
              <a:noFill/>
            </p:spPr>
            <p:txBody>
              <a:bodyPr wrap="square" rtlCol="0">
                <a:spAutoFit/>
              </a:bodyPr>
              <a:lstStyle/>
              <a:p>
                <a:r>
                  <a:rPr lang="zh-CN" altLang="en-US" sz="2400" b="1" spc="600" dirty="0">
                    <a:solidFill>
                      <a:schemeClr val="tx1">
                        <a:lumMod val="75000"/>
                        <a:lumOff val="25000"/>
                      </a:schemeClr>
                    </a:solidFill>
                    <a:cs typeface="+mn-ea"/>
                    <a:sym typeface="+mn-lt"/>
                  </a:rPr>
                  <a:t>标题文字</a:t>
                </a:r>
              </a:p>
            </p:txBody>
          </p:sp>
        </p:grpSp>
        <p:sp>
          <p:nvSpPr>
            <p:cNvPr id="6" name="矩形 5"/>
            <p:cNvSpPr/>
            <p:nvPr/>
          </p:nvSpPr>
          <p:spPr>
            <a:xfrm>
              <a:off x="0" y="306459"/>
              <a:ext cx="142240" cy="621135"/>
            </a:xfrm>
            <a:prstGeom prst="rect">
              <a:avLst/>
            </a:prstGeom>
            <a:solidFill>
              <a:srgbClr val="2E6A70"/>
            </a:solidFill>
            <a:ln>
              <a:solidFill>
                <a:srgbClr val="2E6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223520" y="306459"/>
              <a:ext cx="142240" cy="621135"/>
            </a:xfrm>
            <a:prstGeom prst="rect">
              <a:avLst/>
            </a:prstGeom>
            <a:solidFill>
              <a:srgbClr val="E3A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对角圆角矩形 4"/>
          <p:cNvSpPr/>
          <p:nvPr/>
        </p:nvSpPr>
        <p:spPr>
          <a:xfrm>
            <a:off x="997585" y="1939290"/>
            <a:ext cx="3167380" cy="3936365"/>
          </a:xfrm>
          <a:prstGeom prst="round2DiagRect">
            <a:avLst/>
          </a:prstGeom>
          <a:solidFill>
            <a:srgbClr val="2E6A7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角圆角矩形 10"/>
          <p:cNvSpPr/>
          <p:nvPr/>
        </p:nvSpPr>
        <p:spPr>
          <a:xfrm>
            <a:off x="4746625" y="1939290"/>
            <a:ext cx="3155950" cy="3936365"/>
          </a:xfrm>
          <a:prstGeom prst="round2DiagRect">
            <a:avLst/>
          </a:prstGeom>
          <a:solidFill>
            <a:srgbClr val="2E6A7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17" name="对角圆角矩形 16"/>
          <p:cNvSpPr/>
          <p:nvPr/>
        </p:nvSpPr>
        <p:spPr>
          <a:xfrm>
            <a:off x="8506460" y="1939290"/>
            <a:ext cx="3172460" cy="3936365"/>
          </a:xfrm>
          <a:prstGeom prst="round2DiagRect">
            <a:avLst/>
          </a:prstGeom>
          <a:solidFill>
            <a:srgbClr val="2E6A7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grpSp>
        <p:nvGrpSpPr>
          <p:cNvPr id="8" name="1830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987154" y="1621391"/>
            <a:ext cx="10653666" cy="3753884"/>
            <a:chOff x="1161444" y="1943774"/>
            <a:chExt cx="9868861" cy="3477499"/>
          </a:xfrm>
        </p:grpSpPr>
        <p:sp>
          <p:nvSpPr>
            <p:cNvPr id="10" name="íṣḷíḓè"/>
            <p:cNvSpPr/>
            <p:nvPr/>
          </p:nvSpPr>
          <p:spPr>
            <a:xfrm>
              <a:off x="1161444" y="1943774"/>
              <a:ext cx="2943466" cy="1391793"/>
            </a:xfrm>
            <a:prstGeom prst="rect">
              <a:avLst/>
            </a:prstGeom>
            <a:blipFill dpi="0" rotWithShape="1">
              <a:blip r:embed="rId4" cstate="email"/>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îŝļïḋê"/>
            <p:cNvSpPr/>
            <p:nvPr/>
          </p:nvSpPr>
          <p:spPr>
            <a:xfrm>
              <a:off x="2224362" y="2844968"/>
              <a:ext cx="835622" cy="835622"/>
            </a:xfrm>
            <a:prstGeom prst="ellipse">
              <a:avLst/>
            </a:prstGeom>
            <a:solidFill>
              <a:srgbClr val="2E6A70"/>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cs typeface="+mn-ea"/>
                <a:sym typeface="+mn-lt"/>
              </a:endParaRPr>
            </a:p>
          </p:txBody>
        </p:sp>
        <p:sp>
          <p:nvSpPr>
            <p:cNvPr id="13" name="îṡļidé"/>
            <p:cNvSpPr/>
            <p:nvPr/>
          </p:nvSpPr>
          <p:spPr>
            <a:xfrm>
              <a:off x="1213310" y="4292899"/>
              <a:ext cx="2840081" cy="1128374"/>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1000" dirty="0">
                  <a:cs typeface="+mn-ea"/>
                  <a:sym typeface="+mn-lt"/>
                </a:rPr>
                <a:t>Supporting </a:t>
              </a:r>
              <a:r>
                <a:rPr lang="zh-CN" altLang="en-US" sz="1000" dirty="0">
                  <a:cs typeface="+mn-ea"/>
                  <a:sym typeface="+mn-lt"/>
                </a:rPr>
                <a:t>输入标题</a:t>
              </a:r>
              <a:endParaRPr lang="en-US" altLang="zh-CN" sz="1000" dirty="0">
                <a:cs typeface="+mn-ea"/>
                <a:sym typeface="+mn-lt"/>
              </a:endParaRPr>
            </a:p>
            <a:p>
              <a:pPr marL="171450" indent="-171450">
                <a:lnSpc>
                  <a:spcPct val="160000"/>
                </a:lnSpc>
                <a:buFont typeface="Arial" panose="020B0604020202020204" pitchFamily="34" charset="0"/>
                <a:buChar char="•"/>
              </a:pPr>
              <a:r>
                <a:rPr lang="en-US" altLang="zh-CN" sz="1000" dirty="0">
                  <a:cs typeface="+mn-ea"/>
                  <a:sym typeface="+mn-lt"/>
                </a:rPr>
                <a:t>Inputing the content </a:t>
              </a:r>
              <a:r>
                <a:rPr lang="zh-CN" altLang="en-US" sz="1000" dirty="0">
                  <a:cs typeface="+mn-ea"/>
                  <a:sym typeface="+mn-lt"/>
                </a:rPr>
                <a:t>输入内容</a:t>
              </a:r>
              <a:endParaRPr lang="en-US" altLang="zh-CN" sz="1000" dirty="0">
                <a:cs typeface="+mn-ea"/>
                <a:sym typeface="+mn-lt"/>
              </a:endParaRPr>
            </a:p>
          </p:txBody>
        </p:sp>
        <p:sp>
          <p:nvSpPr>
            <p:cNvPr id="14" name="iŝ1îdê"/>
            <p:cNvSpPr txBox="1"/>
            <p:nvPr/>
          </p:nvSpPr>
          <p:spPr bwMode="auto">
            <a:xfrm>
              <a:off x="1222720" y="3897988"/>
              <a:ext cx="2840081" cy="37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a:cs typeface="+mn-ea"/>
                  <a:sym typeface="+mn-lt"/>
                </a:rPr>
                <a:t>输入标题</a:t>
              </a:r>
              <a:endParaRPr lang="en-US" altLang="zh-CN" sz="1600" b="1" dirty="0">
                <a:cs typeface="+mn-ea"/>
                <a:sym typeface="+mn-lt"/>
              </a:endParaRPr>
            </a:p>
          </p:txBody>
        </p:sp>
        <p:cxnSp>
          <p:nvCxnSpPr>
            <p:cNvPr id="15" name="直接连接符 14"/>
            <p:cNvCxnSpPr/>
            <p:nvPr/>
          </p:nvCxnSpPr>
          <p:spPr>
            <a:xfrm>
              <a:off x="4359675" y="4410009"/>
              <a:ext cx="0" cy="91442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ï$1îḓé"/>
            <p:cNvSpPr/>
            <p:nvPr/>
          </p:nvSpPr>
          <p:spPr>
            <a:xfrm>
              <a:off x="4634345" y="1944000"/>
              <a:ext cx="2923310" cy="1391681"/>
            </a:xfrm>
            <a:prstGeom prst="rect">
              <a:avLst/>
            </a:prstGeom>
            <a:blipFill dpi="0" rotWithShape="1">
              <a:blip r:embed="rId5" cstate="email"/>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9" name="îṣlïďê"/>
            <p:cNvSpPr/>
            <p:nvPr/>
          </p:nvSpPr>
          <p:spPr>
            <a:xfrm>
              <a:off x="5678189" y="2895558"/>
              <a:ext cx="835622" cy="835622"/>
            </a:xfrm>
            <a:prstGeom prst="ellipse">
              <a:avLst/>
            </a:prstGeom>
            <a:solidFill>
              <a:srgbClr val="E3A195"/>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cs typeface="+mn-ea"/>
                <a:sym typeface="+mn-lt"/>
              </a:endParaRPr>
            </a:p>
          </p:txBody>
        </p:sp>
        <p:sp>
          <p:nvSpPr>
            <p:cNvPr id="19" name="ïṡľíďè"/>
            <p:cNvSpPr/>
            <p:nvPr/>
          </p:nvSpPr>
          <p:spPr>
            <a:xfrm>
              <a:off x="4675960" y="4292899"/>
              <a:ext cx="2840081" cy="1128374"/>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1000" dirty="0">
                  <a:cs typeface="+mn-ea"/>
                  <a:sym typeface="+mn-lt"/>
                </a:rPr>
                <a:t>Supporting </a:t>
              </a:r>
              <a:r>
                <a:rPr lang="zh-CN" altLang="en-US" sz="1000" dirty="0">
                  <a:cs typeface="+mn-ea"/>
                  <a:sym typeface="+mn-lt"/>
                </a:rPr>
                <a:t>输入标题</a:t>
              </a:r>
              <a:r>
                <a:rPr lang="en-US" altLang="zh-CN" sz="1000" dirty="0">
                  <a:cs typeface="+mn-ea"/>
                  <a:sym typeface="+mn-lt"/>
                </a:rPr>
                <a:t>.</a:t>
              </a:r>
            </a:p>
            <a:p>
              <a:pPr marL="171450" indent="-171450">
                <a:lnSpc>
                  <a:spcPct val="160000"/>
                </a:lnSpc>
                <a:buFont typeface="Arial" panose="020B0604020202020204" pitchFamily="34" charset="0"/>
                <a:buChar char="•"/>
              </a:pPr>
              <a:r>
                <a:rPr lang="en-US" altLang="zh-CN" sz="1000" dirty="0">
                  <a:cs typeface="+mn-ea"/>
                  <a:sym typeface="+mn-lt"/>
                </a:rPr>
                <a:t>Inputing the content </a:t>
              </a:r>
              <a:r>
                <a:rPr lang="zh-CN" altLang="en-US" sz="1000" dirty="0">
                  <a:cs typeface="+mn-ea"/>
                  <a:sym typeface="+mn-lt"/>
                </a:rPr>
                <a:t>输入内容</a:t>
              </a:r>
              <a:endParaRPr lang="en-US" altLang="zh-CN" sz="1000" dirty="0">
                <a:cs typeface="+mn-ea"/>
                <a:sym typeface="+mn-lt"/>
              </a:endParaRPr>
            </a:p>
          </p:txBody>
        </p:sp>
        <p:sp>
          <p:nvSpPr>
            <p:cNvPr id="20" name="íšļîde"/>
            <p:cNvSpPr txBox="1"/>
            <p:nvPr/>
          </p:nvSpPr>
          <p:spPr bwMode="auto">
            <a:xfrm>
              <a:off x="4675960" y="3897400"/>
              <a:ext cx="2840081" cy="37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a:cs typeface="+mn-ea"/>
                  <a:sym typeface="+mn-lt"/>
                </a:rPr>
                <a:t>输入标题</a:t>
              </a:r>
              <a:endParaRPr lang="en-US" altLang="zh-CN" sz="1600" b="1" dirty="0">
                <a:cs typeface="+mn-ea"/>
                <a:sym typeface="+mn-lt"/>
              </a:endParaRPr>
            </a:p>
          </p:txBody>
        </p:sp>
        <p:sp>
          <p:nvSpPr>
            <p:cNvPr id="21" name="îṡliḍé"/>
            <p:cNvSpPr/>
            <p:nvPr/>
          </p:nvSpPr>
          <p:spPr>
            <a:xfrm>
              <a:off x="8106995" y="1944000"/>
              <a:ext cx="2923310" cy="1391681"/>
            </a:xfrm>
            <a:prstGeom prst="rect">
              <a:avLst/>
            </a:prstGeom>
            <a:blipFill dpi="0" rotWithShape="1">
              <a:blip r:embed="rId6" cstate="email"/>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íṡḷiḑe"/>
            <p:cNvSpPr/>
            <p:nvPr/>
          </p:nvSpPr>
          <p:spPr>
            <a:xfrm>
              <a:off x="9150839" y="2895558"/>
              <a:ext cx="835622" cy="835622"/>
            </a:xfrm>
            <a:prstGeom prst="ellipse">
              <a:avLst/>
            </a:prstGeom>
            <a:solidFill>
              <a:srgbClr val="2E6A70"/>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cs typeface="+mn-ea"/>
                <a:sym typeface="+mn-lt"/>
              </a:endParaRPr>
            </a:p>
          </p:txBody>
        </p:sp>
        <p:sp>
          <p:nvSpPr>
            <p:cNvPr id="24" name="íṣļiḋe"/>
            <p:cNvSpPr/>
            <p:nvPr/>
          </p:nvSpPr>
          <p:spPr>
            <a:xfrm>
              <a:off x="8148610" y="4292898"/>
              <a:ext cx="2840081" cy="1128375"/>
            </a:xfrm>
            <a:prstGeom prst="snip2SameRect">
              <a:avLst>
                <a:gd name="adj1" fmla="val 0"/>
                <a:gd name="adj2" fmla="val 0"/>
              </a:avLst>
            </a:prstGeom>
            <a:ln>
              <a:noFill/>
            </a:ln>
          </p:spPr>
          <p:txBody>
            <a:bodyPr wrap="square" anchor="t">
              <a:normAutofit/>
            </a:bodyPr>
            <a:lstStyle/>
            <a:p>
              <a:pPr marL="171450" indent="-171450">
                <a:lnSpc>
                  <a:spcPct val="160000"/>
                </a:lnSpc>
                <a:buFont typeface="Arial" panose="020B0604020202020204" pitchFamily="34" charset="0"/>
                <a:buChar char="•"/>
              </a:pPr>
              <a:r>
                <a:rPr lang="en-US" altLang="zh-CN" sz="1000" dirty="0">
                  <a:cs typeface="+mn-ea"/>
                  <a:sym typeface="+mn-lt"/>
                </a:rPr>
                <a:t>Supporting </a:t>
              </a:r>
              <a:r>
                <a:rPr lang="zh-CN" altLang="en-US" sz="1000" dirty="0">
                  <a:cs typeface="+mn-ea"/>
                  <a:sym typeface="+mn-lt"/>
                </a:rPr>
                <a:t>输入标题</a:t>
              </a:r>
              <a:r>
                <a:rPr lang="en-US" altLang="zh-CN" sz="1000" dirty="0">
                  <a:cs typeface="+mn-ea"/>
                  <a:sym typeface="+mn-lt"/>
                </a:rPr>
                <a:t>.</a:t>
              </a:r>
            </a:p>
            <a:p>
              <a:pPr marL="171450" indent="-171450">
                <a:lnSpc>
                  <a:spcPct val="160000"/>
                </a:lnSpc>
                <a:buFont typeface="Arial" panose="020B0604020202020204" pitchFamily="34" charset="0"/>
                <a:buChar char="•"/>
              </a:pPr>
              <a:r>
                <a:rPr lang="en-US" altLang="zh-CN" sz="1000" dirty="0">
                  <a:cs typeface="+mn-ea"/>
                  <a:sym typeface="+mn-lt"/>
                </a:rPr>
                <a:t>Inputing the content </a:t>
              </a:r>
              <a:r>
                <a:rPr lang="zh-CN" altLang="en-US" sz="1000" dirty="0">
                  <a:cs typeface="+mn-ea"/>
                  <a:sym typeface="+mn-lt"/>
                </a:rPr>
                <a:t>输入内容</a:t>
              </a:r>
              <a:endParaRPr lang="en-US" altLang="zh-CN" sz="1000" dirty="0">
                <a:cs typeface="+mn-ea"/>
                <a:sym typeface="+mn-lt"/>
              </a:endParaRPr>
            </a:p>
            <a:p>
              <a:pPr marL="171450" indent="-171450">
                <a:lnSpc>
                  <a:spcPct val="160000"/>
                </a:lnSpc>
                <a:buFont typeface="Arial" panose="020B0604020202020204" pitchFamily="34" charset="0"/>
                <a:buChar char="•"/>
              </a:pPr>
              <a:endParaRPr lang="en-US" altLang="zh-CN" sz="1000" dirty="0">
                <a:cs typeface="+mn-ea"/>
                <a:sym typeface="+mn-lt"/>
              </a:endParaRPr>
            </a:p>
          </p:txBody>
        </p:sp>
        <p:sp>
          <p:nvSpPr>
            <p:cNvPr id="25" name="îsľidé"/>
            <p:cNvSpPr txBox="1"/>
            <p:nvPr/>
          </p:nvSpPr>
          <p:spPr bwMode="auto">
            <a:xfrm>
              <a:off x="8148610" y="3897400"/>
              <a:ext cx="2840081" cy="37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a:cs typeface="+mn-ea"/>
                  <a:sym typeface="+mn-lt"/>
                </a:rPr>
                <a:t>输入标题</a:t>
              </a:r>
              <a:endParaRPr lang="en-US" altLang="zh-CN" sz="1600" b="1" dirty="0">
                <a:cs typeface="+mn-ea"/>
                <a:sym typeface="+mn-lt"/>
              </a:endParaRPr>
            </a:p>
          </p:txBody>
        </p:sp>
        <p:cxnSp>
          <p:nvCxnSpPr>
            <p:cNvPr id="26" name="直接连接符 25"/>
            <p:cNvCxnSpPr/>
            <p:nvPr/>
          </p:nvCxnSpPr>
          <p:spPr>
            <a:xfrm>
              <a:off x="7832325" y="4410009"/>
              <a:ext cx="0" cy="91442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33" name="图片 32" descr="校徽统一颜色"/>
          <p:cNvPicPr>
            <a:picLocks noChangeAspect="1"/>
          </p:cNvPicPr>
          <p:nvPr/>
        </p:nvPicPr>
        <p:blipFill>
          <a:blip r:embed="rId7"/>
          <a:stretch>
            <a:fillRect/>
          </a:stretch>
        </p:blipFill>
        <p:spPr>
          <a:xfrm>
            <a:off x="11249660" y="254635"/>
            <a:ext cx="649605" cy="649605"/>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90905" y="939165"/>
            <a:ext cx="5225415" cy="5238750"/>
          </a:xfrm>
          <a:prstGeom prst="rect">
            <a:avLst/>
          </a:prstGeom>
          <a:solidFill>
            <a:srgbClr val="2E6A7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校徽（全透明）（灰色）"/>
          <p:cNvPicPr>
            <a:picLocks noChangeAspect="1"/>
          </p:cNvPicPr>
          <p:nvPr/>
        </p:nvPicPr>
        <p:blipFill>
          <a:blip r:embed="rId3"/>
          <a:stretch>
            <a:fillRect/>
          </a:stretch>
        </p:blipFill>
        <p:spPr>
          <a:xfrm>
            <a:off x="10882630" y="1277620"/>
            <a:ext cx="741045" cy="742950"/>
          </a:xfrm>
          <a:prstGeom prst="rect">
            <a:avLst/>
          </a:prstGeom>
        </p:spPr>
      </p:pic>
      <p:sp>
        <p:nvSpPr>
          <p:cNvPr id="19" name="ïsḻîḍé"/>
          <p:cNvSpPr txBox="1"/>
          <p:nvPr/>
        </p:nvSpPr>
        <p:spPr>
          <a:xfrm>
            <a:off x="1085850" y="1639570"/>
            <a:ext cx="4735830" cy="4086225"/>
          </a:xfrm>
          <a:prstGeom prst="rect">
            <a:avLst/>
          </a:prstGeom>
          <a:noFill/>
        </p:spPr>
        <p:txBody>
          <a:bodyPr wrap="square" lIns="90000" tIns="46800" rIns="90000" bIns="46800" rtlCol="0">
            <a:normAutofit/>
          </a:bodyPr>
          <a:lstStyle/>
          <a:p>
            <a:pPr indent="0" algn="just">
              <a:lnSpc>
                <a:spcPct val="150000"/>
              </a:lnSpc>
              <a:buFont typeface="Arial" panose="020B0604020202020204" pitchFamily="34" charset="0"/>
              <a:buNone/>
            </a:pPr>
            <a:r>
              <a:rPr lang="en-US" altLang="zh-CN" sz="1400" dirty="0">
                <a:solidFill>
                  <a:schemeClr val="bg1"/>
                </a:solidFill>
                <a:cs typeface="+mn-ea"/>
                <a:sym typeface="+mn-lt"/>
              </a:rPr>
              <a:t>     </a:t>
            </a:r>
            <a:r>
              <a:rPr lang="zh-CN" altLang="en-US"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a:t>
            </a: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    </a:t>
            </a:r>
          </a:p>
          <a:p>
            <a:pPr indent="0" algn="just">
              <a:lnSpc>
                <a:spcPct val="150000"/>
              </a:lnSpc>
              <a:buFont typeface="Arial" panose="020B0604020202020204" pitchFamily="34" charset="0"/>
              <a:buNone/>
            </a:pP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   </a:t>
            </a:r>
            <a:r>
              <a:rPr lang="zh-CN" altLang="en-US"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p>
          <a:p>
            <a:pPr indent="0" algn="just">
              <a:lnSpc>
                <a:spcPct val="150000"/>
              </a:lnSpc>
              <a:buFont typeface="Arial" panose="020B0604020202020204" pitchFamily="34" charset="0"/>
              <a:buNone/>
            </a:pP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a:t>
            </a:r>
            <a:r>
              <a:rPr lang="en-US" altLang="zh-CN" sz="14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a:t>
            </a:r>
          </a:p>
        </p:txBody>
      </p:sp>
      <p:sp>
        <p:nvSpPr>
          <p:cNvPr id="21" name="íṡḷiḓê"/>
          <p:cNvSpPr txBox="1"/>
          <p:nvPr/>
        </p:nvSpPr>
        <p:spPr>
          <a:xfrm>
            <a:off x="1019810" y="1122045"/>
            <a:ext cx="7252335" cy="578485"/>
          </a:xfrm>
          <a:prstGeom prst="rect">
            <a:avLst/>
          </a:prstGeom>
          <a:noFill/>
        </p:spPr>
        <p:txBody>
          <a:bodyPr wrap="none" lIns="90000" tIns="46800" rIns="90000" bIns="46800" rtlCol="0" anchor="ctr" anchorCtr="0">
            <a:normAutofit/>
          </a:bodyPr>
          <a:lstStyle/>
          <a:p>
            <a:r>
              <a:rPr lang="zh-CN" altLang="en-US" b="1" dirty="0">
                <a:solidFill>
                  <a:schemeClr val="bg1"/>
                </a:solidFill>
                <a:cs typeface="+mn-ea"/>
                <a:sym typeface="+mn-lt"/>
              </a:rPr>
              <a:t>输入标题</a:t>
            </a:r>
          </a:p>
        </p:txBody>
      </p:sp>
      <p:sp>
        <p:nvSpPr>
          <p:cNvPr id="9" name="矩形 8"/>
          <p:cNvSpPr/>
          <p:nvPr/>
        </p:nvSpPr>
        <p:spPr>
          <a:xfrm>
            <a:off x="6228080" y="939165"/>
            <a:ext cx="4933950" cy="523811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í$1íḓê"/>
          <p:cNvSpPr/>
          <p:nvPr/>
        </p:nvSpPr>
        <p:spPr bwMode="auto">
          <a:xfrm>
            <a:off x="-1270" y="635"/>
            <a:ext cx="12192635" cy="302260"/>
          </a:xfrm>
          <a:prstGeom prst="rect">
            <a:avLst/>
          </a:prstGeom>
          <a:blipFill dpi="0" rotWithShape="1">
            <a:blip r:embed="rId5" cstate="email"/>
            <a:srcRect/>
            <a:stretch>
              <a:fillRect/>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îṧlïďè"/>
          <p:cNvSpPr/>
          <p:nvPr/>
        </p:nvSpPr>
        <p:spPr bwMode="auto">
          <a:xfrm>
            <a:off x="0" y="0"/>
            <a:ext cx="4855845" cy="422910"/>
          </a:xfrm>
          <a:custGeom>
            <a:avLst/>
            <a:gdLst>
              <a:gd name="connsiteX0" fmla="*/ 0 w 7647"/>
              <a:gd name="connsiteY0" fmla="*/ 0 h 666"/>
              <a:gd name="connsiteX1" fmla="*/ 7647 w 7647"/>
              <a:gd name="connsiteY1" fmla="*/ 0 h 666"/>
              <a:gd name="connsiteX2" fmla="*/ 5518 w 7647"/>
              <a:gd name="connsiteY2" fmla="*/ 661 h 666"/>
              <a:gd name="connsiteX3" fmla="*/ 0 w 7647"/>
              <a:gd name="connsiteY3" fmla="*/ 666 h 666"/>
              <a:gd name="connsiteX4" fmla="*/ 0 w 7647"/>
              <a:gd name="connsiteY4" fmla="*/ 0 h 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 h="666">
                <a:moveTo>
                  <a:pt x="0" y="0"/>
                </a:moveTo>
                <a:lnTo>
                  <a:pt x="7647" y="0"/>
                </a:lnTo>
                <a:lnTo>
                  <a:pt x="5518" y="661"/>
                </a:lnTo>
                <a:lnTo>
                  <a:pt x="0" y="666"/>
                </a:lnTo>
                <a:lnTo>
                  <a:pt x="0" y="0"/>
                </a:lnTo>
                <a:close/>
              </a:path>
            </a:pathLst>
          </a:custGeom>
          <a:solidFill>
            <a:srgbClr val="2E6A70"/>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cs typeface="+mn-ea"/>
              <a:sym typeface="+mn-lt"/>
            </a:endParaRPr>
          </a:p>
        </p:txBody>
      </p:sp>
      <p:sp>
        <p:nvSpPr>
          <p:cNvPr id="11" name="iṣlîḓé"/>
          <p:cNvSpPr txBox="1"/>
          <p:nvPr/>
        </p:nvSpPr>
        <p:spPr>
          <a:xfrm>
            <a:off x="463550" y="356870"/>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chemeClr val="bg2">
                    <a:lumMod val="25000"/>
                  </a:schemeClr>
                </a:solidFill>
                <a:effectLst>
                  <a:outerShdw blurRad="38100" dist="19050" dir="2700000" algn="tl" rotWithShape="0">
                    <a:schemeClr val="dk1">
                      <a:alpha val="40000"/>
                    </a:schemeClr>
                  </a:outerShdw>
                </a:effectLst>
                <a:cs typeface="+mn-ea"/>
                <a:sym typeface="+mn-lt"/>
              </a:rPr>
              <a:t>输入介绍</a:t>
            </a:r>
          </a:p>
        </p:txBody>
      </p:sp>
      <p:grpSp>
        <p:nvGrpSpPr>
          <p:cNvPr id="14" name="组合 13"/>
          <p:cNvGrpSpPr/>
          <p:nvPr/>
        </p:nvGrpSpPr>
        <p:grpSpPr>
          <a:xfrm>
            <a:off x="0" y="635"/>
            <a:ext cx="408305" cy="675005"/>
            <a:chOff x="11783060" y="302014"/>
            <a:chExt cx="408305" cy="621135"/>
          </a:xfrm>
        </p:grpSpPr>
        <p:sp>
          <p:nvSpPr>
            <p:cNvPr id="12" name="矩形 11"/>
            <p:cNvSpPr/>
            <p:nvPr/>
          </p:nvSpPr>
          <p:spPr>
            <a:xfrm>
              <a:off x="12049125" y="302014"/>
              <a:ext cx="142240" cy="621135"/>
            </a:xfrm>
            <a:prstGeom prst="rect">
              <a:avLst/>
            </a:prstGeom>
            <a:solidFill>
              <a:srgbClr val="2E6A7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11783060" y="302014"/>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3" name="图片 12" descr="校徽统一颜色"/>
          <p:cNvPicPr>
            <a:picLocks noChangeAspect="1"/>
          </p:cNvPicPr>
          <p:nvPr/>
        </p:nvPicPr>
        <p:blipFill>
          <a:blip r:embed="rId6"/>
          <a:stretch>
            <a:fillRect/>
          </a:stretch>
        </p:blipFill>
        <p:spPr>
          <a:xfrm>
            <a:off x="11468735" y="6040755"/>
            <a:ext cx="649605" cy="64960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9" grpId="0"/>
      <p:bldP spid="19" grpId="1"/>
      <p:bldP spid="21" grpId="0"/>
      <p:bldP spid="21" grpId="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6395" y="1062355"/>
            <a:ext cx="11595735" cy="5319395"/>
          </a:xfrm>
          <a:prstGeom prst="rect">
            <a:avLst/>
          </a:prstGeom>
          <a:solidFill>
            <a:srgbClr val="2E6A7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0" y="254792"/>
            <a:ext cx="2773680" cy="672802"/>
            <a:chOff x="0" y="254792"/>
            <a:chExt cx="2773680" cy="672802"/>
          </a:xfrm>
        </p:grpSpPr>
        <p:sp>
          <p:nvSpPr>
            <p:cNvPr id="3" name="文本框 2"/>
            <p:cNvSpPr txBox="1"/>
            <p:nvPr/>
          </p:nvSpPr>
          <p:spPr>
            <a:xfrm>
              <a:off x="619760" y="254792"/>
              <a:ext cx="2153920" cy="461665"/>
            </a:xfrm>
            <a:prstGeom prst="rect">
              <a:avLst/>
            </a:prstGeom>
            <a:noFill/>
          </p:spPr>
          <p:txBody>
            <a:bodyPr wrap="square" rtlCol="0">
              <a:spAutoFit/>
            </a:bodyPr>
            <a:lstStyle/>
            <a:p>
              <a:r>
                <a:rPr lang="zh-CN" altLang="en-US" sz="2400" b="1" spc="600" dirty="0">
                  <a:solidFill>
                    <a:schemeClr val="tx1">
                      <a:lumMod val="75000"/>
                      <a:lumOff val="25000"/>
                    </a:schemeClr>
                  </a:solidFill>
                  <a:cs typeface="+mn-ea"/>
                  <a:sym typeface="+mn-lt"/>
                </a:rPr>
                <a:t>标题文字</a:t>
              </a:r>
            </a:p>
          </p:txBody>
        </p:sp>
        <p:sp>
          <p:nvSpPr>
            <p:cNvPr id="6" name="矩形 5"/>
            <p:cNvSpPr/>
            <p:nvPr/>
          </p:nvSpPr>
          <p:spPr>
            <a:xfrm>
              <a:off x="0" y="306459"/>
              <a:ext cx="142240" cy="621135"/>
            </a:xfrm>
            <a:prstGeom prst="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223520" y="306459"/>
              <a:ext cx="142240" cy="621135"/>
            </a:xfrm>
            <a:prstGeom prst="rect">
              <a:avLst/>
            </a:prstGeom>
            <a:solidFill>
              <a:srgbClr val="E3A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5" name="12099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660056" y="1062256"/>
            <a:ext cx="10935335" cy="5327650"/>
            <a:chOff x="599096" y="787936"/>
            <a:chExt cx="10935335" cy="5327650"/>
          </a:xfrm>
        </p:grpSpPr>
        <p:cxnSp>
          <p:nvCxnSpPr>
            <p:cNvPr id="157" name="直接连接符 156"/>
            <p:cNvCxnSpPr/>
            <p:nvPr/>
          </p:nvCxnSpPr>
          <p:spPr>
            <a:xfrm flipH="1">
              <a:off x="3999513" y="787936"/>
              <a:ext cx="4445" cy="5327650"/>
            </a:xfrm>
            <a:prstGeom prst="line">
              <a:avLst/>
            </a:prstGeom>
            <a:ln>
              <a:solidFill>
                <a:srgbClr val="2E6A7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58" name="ïśľïḍe"/>
            <p:cNvSpPr/>
            <p:nvPr/>
          </p:nvSpPr>
          <p:spPr>
            <a:xfrm>
              <a:off x="4357661" y="1466751"/>
              <a:ext cx="3610610" cy="2009775"/>
            </a:xfrm>
            <a:prstGeom prst="rect">
              <a:avLst/>
            </a:prstGeom>
            <a:blipFill dpi="0" rotWithShape="1">
              <a:blip r:embed="rId4" cstate="screen"/>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159" name="íṧľiďè"/>
            <p:cNvSpPr/>
            <p:nvPr/>
          </p:nvSpPr>
          <p:spPr>
            <a:xfrm>
              <a:off x="7968271" y="3537486"/>
              <a:ext cx="3566160" cy="1934845"/>
            </a:xfrm>
            <a:prstGeom prst="rect">
              <a:avLst/>
            </a:prstGeom>
            <a:blipFill dpi="0" rotWithShape="1">
              <a:blip r:embed="rId5" cstate="screen"/>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160" name="íṥlíḓé"/>
            <p:cNvSpPr/>
            <p:nvPr/>
          </p:nvSpPr>
          <p:spPr>
            <a:xfrm>
              <a:off x="6816080" y="2114735"/>
              <a:ext cx="1512168" cy="504056"/>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buClrTx/>
                <a:buSzTx/>
                <a:buFontTx/>
                <a:buNone/>
                <a:defRPr/>
              </a:pPr>
              <a:r>
                <a:rPr kumimoji="0" lang="zh-CN" altLang="en-US" sz="2000" b="1" i="0" u="none" strike="noStrike" kern="1200" cap="none" spc="0" normalizeH="0" baseline="0" noProof="0" dirty="0">
                  <a:ln>
                    <a:noFill/>
                  </a:ln>
                  <a:solidFill>
                    <a:prstClr val="white"/>
                  </a:solidFill>
                  <a:effectLst/>
                  <a:uLnTx/>
                  <a:uFillTx/>
                  <a:cs typeface="+mn-ea"/>
                  <a:sym typeface="+mn-lt"/>
                </a:rPr>
                <a:t>输入</a:t>
              </a:r>
            </a:p>
          </p:txBody>
        </p:sp>
        <p:sp>
          <p:nvSpPr>
            <p:cNvPr id="161" name="îşľíḑè"/>
            <p:cNvSpPr/>
            <p:nvPr/>
          </p:nvSpPr>
          <p:spPr>
            <a:xfrm rot="5400000">
              <a:off x="8040216" y="2546784"/>
              <a:ext cx="216026" cy="360039"/>
            </a:xfrm>
            <a:prstGeom prst="r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cs typeface="+mn-ea"/>
                <a:sym typeface="+mn-lt"/>
              </a:endParaRPr>
            </a:p>
          </p:txBody>
        </p:sp>
        <p:sp>
          <p:nvSpPr>
            <p:cNvPr id="162" name="ïślîḑè"/>
            <p:cNvSpPr/>
            <p:nvPr/>
          </p:nvSpPr>
          <p:spPr bwMode="auto">
            <a:xfrm>
              <a:off x="8805871" y="2366787"/>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l" eaLnBrk="1" hangingPunct="1">
                <a:lnSpc>
                  <a:spcPct val="120000"/>
                </a:lnSpc>
                <a:spcBef>
                  <a:spcPct val="0"/>
                </a:spcBef>
                <a:buFontTx/>
                <a:buNone/>
              </a:pPr>
              <a:r>
                <a:rPr lang="zh-CN" altLang="en-US" sz="1100" dirty="0">
                  <a:cs typeface="+mn-ea"/>
                  <a:sym typeface="+mn-lt"/>
                </a:rPr>
                <a:t>输入介绍输入介绍输入介绍输入介绍输入介绍输入介绍</a:t>
              </a:r>
              <a:r>
                <a:rPr lang="en-US" altLang="zh-CN" sz="1100" dirty="0">
                  <a:cs typeface="+mn-ea"/>
                  <a:sym typeface="+mn-lt"/>
                </a:rPr>
                <a:t>...</a:t>
              </a:r>
              <a:endParaRPr lang="zh-CN" altLang="en-US" sz="1100" dirty="0">
                <a:cs typeface="+mn-ea"/>
                <a:sym typeface="+mn-lt"/>
              </a:endParaRPr>
            </a:p>
          </p:txBody>
        </p:sp>
        <p:sp>
          <p:nvSpPr>
            <p:cNvPr id="164" name="îṥḻiḋe"/>
            <p:cNvSpPr/>
            <p:nvPr/>
          </p:nvSpPr>
          <p:spPr>
            <a:xfrm>
              <a:off x="9531416" y="1735806"/>
              <a:ext cx="504056" cy="50405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166" name="îSļíḑé"/>
            <p:cNvSpPr/>
            <p:nvPr/>
          </p:nvSpPr>
          <p:spPr bwMode="auto">
            <a:xfrm>
              <a:off x="5019271" y="4593525"/>
              <a:ext cx="211951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l" eaLnBrk="1" hangingPunct="1">
                <a:lnSpc>
                  <a:spcPct val="120000"/>
                </a:lnSpc>
                <a:spcBef>
                  <a:spcPct val="0"/>
                </a:spcBef>
                <a:buFontTx/>
                <a:buNone/>
              </a:pPr>
              <a:r>
                <a:rPr lang="zh-CN" altLang="en-US" sz="1100" dirty="0">
                  <a:cs typeface="+mn-ea"/>
                  <a:sym typeface="+mn-lt"/>
                </a:rPr>
                <a:t>输入介绍输入介绍输入介绍输入介绍输入介绍输入介绍</a:t>
              </a:r>
              <a:r>
                <a:rPr lang="en-US" altLang="zh-CN" sz="1100" dirty="0">
                  <a:cs typeface="+mn-ea"/>
                  <a:sym typeface="+mn-lt"/>
                </a:rPr>
                <a:t>...</a:t>
              </a:r>
            </a:p>
          </p:txBody>
        </p:sp>
        <p:sp>
          <p:nvSpPr>
            <p:cNvPr id="168" name="ïşliďe"/>
            <p:cNvSpPr/>
            <p:nvPr/>
          </p:nvSpPr>
          <p:spPr>
            <a:xfrm>
              <a:off x="5783187" y="3906839"/>
              <a:ext cx="504056" cy="504056"/>
            </a:xfrm>
            <a:prstGeom prst="roundRect">
              <a:avLst/>
            </a:prstGeom>
            <a:solidFill>
              <a:srgbClr val="2E6A7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170" name="ïṩļíḋe"/>
            <p:cNvSpPr/>
            <p:nvPr/>
          </p:nvSpPr>
          <p:spPr>
            <a:xfrm flipH="1">
              <a:off x="7607786" y="4298698"/>
              <a:ext cx="1512168" cy="504056"/>
            </a:xfrm>
            <a:prstGeom prst="rect">
              <a:avLst/>
            </a:prstGeom>
            <a:solidFill>
              <a:srgbClr val="2E6A7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buClrTx/>
                <a:buSzTx/>
                <a:buFontTx/>
                <a:buNone/>
                <a:defRPr/>
              </a:pPr>
              <a:r>
                <a:rPr kumimoji="0" lang="zh-CN" altLang="en-US" sz="2000" b="1" i="0" u="none" strike="noStrike" kern="1200" cap="none" spc="0" normalizeH="0" baseline="0" noProof="0" dirty="0">
                  <a:ln>
                    <a:noFill/>
                  </a:ln>
                  <a:solidFill>
                    <a:prstClr val="white"/>
                  </a:solidFill>
                  <a:effectLst/>
                  <a:uLnTx/>
                  <a:uFillTx/>
                  <a:cs typeface="+mn-ea"/>
                  <a:sym typeface="+mn-lt"/>
                </a:rPr>
                <a:t>输入</a:t>
              </a:r>
            </a:p>
          </p:txBody>
        </p:sp>
        <p:sp>
          <p:nvSpPr>
            <p:cNvPr id="171" name="ïSḻïďé"/>
            <p:cNvSpPr/>
            <p:nvPr/>
          </p:nvSpPr>
          <p:spPr>
            <a:xfrm rot="16200000" flipH="1">
              <a:off x="7679792" y="4730747"/>
              <a:ext cx="216026" cy="360039"/>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cs typeface="+mn-ea"/>
                <a:sym typeface="+mn-lt"/>
              </a:endParaRPr>
            </a:p>
          </p:txBody>
        </p:sp>
        <p:cxnSp>
          <p:nvCxnSpPr>
            <p:cNvPr id="172" name="肘形连接符 171"/>
            <p:cNvCxnSpPr>
              <a:stCxn id="160" idx="3"/>
              <a:endCxn id="162" idx="1"/>
            </p:cNvCxnSpPr>
            <p:nvPr/>
          </p:nvCxnSpPr>
          <p:spPr>
            <a:xfrm>
              <a:off x="8328025" y="2366645"/>
              <a:ext cx="478155" cy="278765"/>
            </a:xfrm>
            <a:prstGeom prst="bentConnector3">
              <a:avLst>
                <a:gd name="adj1" fmla="val 50006"/>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3" name="肘形连接符 172"/>
            <p:cNvCxnSpPr>
              <a:stCxn id="170" idx="3"/>
              <a:endCxn id="166" idx="3"/>
            </p:cNvCxnSpPr>
            <p:nvPr/>
          </p:nvCxnSpPr>
          <p:spPr>
            <a:xfrm rot="10800000" flipV="1">
              <a:off x="7138670" y="4551045"/>
              <a:ext cx="469265" cy="321310"/>
            </a:xfrm>
            <a:prstGeom prst="bentConnector3">
              <a:avLst>
                <a:gd name="adj1" fmla="val 49994"/>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4" name="îṧlíḍé"/>
            <p:cNvSpPr txBox="1"/>
            <p:nvPr/>
          </p:nvSpPr>
          <p:spPr>
            <a:xfrm>
              <a:off x="599096" y="1608356"/>
              <a:ext cx="3334385" cy="451485"/>
            </a:xfrm>
            <a:prstGeom prst="rect">
              <a:avLst/>
            </a:prstGeom>
            <a:noFill/>
            <a:ln>
              <a:noFill/>
            </a:ln>
          </p:spPr>
          <p:txBody>
            <a:bodyPr wrap="square" lIns="91440" tIns="45720" rIns="91440" bIns="45720" anchor="b" anchorCtr="0">
              <a:normAutofit/>
            </a:bodyPr>
            <a:lstStyle/>
            <a:p>
              <a:pPr>
                <a:buSzPct val="25000"/>
              </a:pPr>
              <a:r>
                <a:rPr lang="zh-CN" altLang="en-US" sz="2000" b="1" dirty="0">
                  <a:solidFill>
                    <a:srgbClr val="2E6A70"/>
                  </a:solidFill>
                  <a:cs typeface="+mn-ea"/>
                  <a:sym typeface="+mn-lt"/>
                </a:rPr>
                <a:t>总述（总结）</a:t>
              </a:r>
              <a:r>
                <a:rPr lang="zh-CN" altLang="en-US" sz="2000" b="1" dirty="0">
                  <a:solidFill>
                    <a:schemeClr val="tx1"/>
                  </a:solidFill>
                  <a:cs typeface="+mn-ea"/>
                  <a:sym typeface="+mn-lt"/>
                </a:rPr>
                <a:t>：</a:t>
              </a:r>
            </a:p>
          </p:txBody>
        </p:sp>
        <p:sp>
          <p:nvSpPr>
            <p:cNvPr id="175" name="iṣľîḋè"/>
            <p:cNvSpPr txBox="1"/>
            <p:nvPr/>
          </p:nvSpPr>
          <p:spPr>
            <a:xfrm>
              <a:off x="599096" y="2114451"/>
              <a:ext cx="3334385" cy="3295015"/>
            </a:xfrm>
            <a:prstGeom prst="rect">
              <a:avLst/>
            </a:prstGeom>
            <a:noFill/>
            <a:ln>
              <a:noFill/>
            </a:ln>
          </p:spPr>
          <p:txBody>
            <a:bodyPr wrap="square" lIns="91440" tIns="45720" rIns="91440" bIns="45720" anchor="ctr" anchorCtr="0">
              <a:normAutofit/>
            </a:bodyPr>
            <a:lstStyle/>
            <a:p>
              <a:pPr indent="0">
                <a:lnSpc>
                  <a:spcPct val="150000"/>
                </a:lnSpc>
                <a:buSzPct val="25000"/>
                <a:buNone/>
              </a:pPr>
              <a:r>
                <a:rPr lang="zh-CN" altLang="en-US" sz="1400" dirty="0">
                  <a:solidFill>
                    <a:srgbClr val="2E6A70"/>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a:t>
              </a:r>
              <a:r>
                <a:rPr lang="en-US" altLang="zh-CN" sz="1400" dirty="0">
                  <a:solidFill>
                    <a:srgbClr val="2E6A7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dirty="0">
                  <a:solidFill>
                    <a:srgbClr val="007580"/>
                  </a:solidFill>
                  <a:latin typeface="宋体" panose="02010600030101010101" pitchFamily="2" charset="-122"/>
                  <a:ea typeface="宋体" panose="02010600030101010101" pitchFamily="2" charset="-122"/>
                  <a:cs typeface="宋体" panose="02010600030101010101" pitchFamily="2" charset="-122"/>
                  <a:sym typeface="+mn-lt"/>
                </a:rPr>
                <a:t> </a:t>
              </a:r>
            </a:p>
            <a:p>
              <a:pPr indent="0">
                <a:lnSpc>
                  <a:spcPct val="150000"/>
                </a:lnSpc>
                <a:buSzPct val="25000"/>
                <a:buNone/>
              </a:pPr>
              <a:r>
                <a:rPr lang="zh-CN" altLang="en-US" sz="1400" dirty="0">
                  <a:solidFill>
                    <a:srgbClr val="2E6A70"/>
                  </a:solidFill>
                  <a:latin typeface="宋体" panose="02010600030101010101" pitchFamily="2" charset="-122"/>
                  <a:ea typeface="宋体" panose="02010600030101010101" pitchFamily="2" charset="-122"/>
                  <a:cs typeface="宋体" panose="02010600030101010101" pitchFamily="2" charset="-122"/>
                  <a:sym typeface="+mn-ea"/>
                </a:rPr>
                <a:t>请在此输入内容请在此输入内容请在此输入内容请在此输入内容请在此输入内容请在此输入内容请在此输入内容请在此输入内容请在此输入内容</a:t>
              </a:r>
              <a:r>
                <a:rPr lang="en-US" altLang="zh-CN" sz="1400" dirty="0">
                  <a:solidFill>
                    <a:srgbClr val="2E6A7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dirty="0">
                  <a:solidFill>
                    <a:srgbClr val="007580"/>
                  </a:solidFill>
                  <a:latin typeface="宋体" panose="02010600030101010101" pitchFamily="2" charset="-122"/>
                  <a:ea typeface="宋体" panose="02010600030101010101" pitchFamily="2" charset="-122"/>
                  <a:cs typeface="宋体" panose="02010600030101010101" pitchFamily="2" charset="-122"/>
                  <a:sym typeface="+mn-lt"/>
                </a:rPr>
                <a:t> </a:t>
              </a:r>
            </a:p>
            <a:p>
              <a:pPr>
                <a:lnSpc>
                  <a:spcPct val="150000"/>
                </a:lnSpc>
                <a:buSzPct val="25000"/>
              </a:pPr>
              <a:endParaRPr lang="en-US" altLang="zh-CN" sz="1200" dirty="0">
                <a:solidFill>
                  <a:srgbClr val="007580"/>
                </a:solidFill>
                <a:latin typeface="宋体" panose="02010600030101010101" pitchFamily="2" charset="-122"/>
                <a:ea typeface="宋体" panose="02010600030101010101" pitchFamily="2" charset="-122"/>
                <a:cs typeface="宋体" panose="02010600030101010101" pitchFamily="2" charset="-122"/>
                <a:sym typeface="+mn-lt"/>
              </a:endParaRPr>
            </a:p>
            <a:p>
              <a:pPr>
                <a:lnSpc>
                  <a:spcPct val="150000"/>
                </a:lnSpc>
                <a:buSzPct val="25000"/>
              </a:pPr>
              <a:endParaRPr lang="en-US" altLang="zh-CN" sz="1200" dirty="0">
                <a:solidFill>
                  <a:srgbClr val="007580"/>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67" name="îṩḷiḋe"/>
            <p:cNvSpPr txBox="1"/>
            <p:nvPr/>
          </p:nvSpPr>
          <p:spPr bwMode="auto">
            <a:xfrm>
              <a:off x="4975456" y="4201980"/>
              <a:ext cx="2119518" cy="44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eaLnBrk="1" hangingPunct="1">
                <a:spcBef>
                  <a:spcPct val="0"/>
                </a:spcBef>
                <a:buFontTx/>
                <a:buNone/>
              </a:pPr>
              <a:r>
                <a:rPr lang="zh-CN" altLang="en-US" sz="1400" b="1" dirty="0">
                  <a:solidFill>
                    <a:schemeClr val="tx1"/>
                  </a:solidFill>
                  <a:cs typeface="+mn-ea"/>
                  <a:sym typeface="+mn-lt"/>
                </a:rPr>
                <a:t>输入标题</a:t>
              </a:r>
            </a:p>
          </p:txBody>
        </p:sp>
        <p:sp>
          <p:nvSpPr>
            <p:cNvPr id="163" name="íṧḻidê"/>
            <p:cNvSpPr txBox="1"/>
            <p:nvPr/>
          </p:nvSpPr>
          <p:spPr bwMode="auto">
            <a:xfrm>
              <a:off x="8713161" y="1986672"/>
              <a:ext cx="2140566" cy="44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eaLnBrk="1" hangingPunct="1">
                <a:spcBef>
                  <a:spcPct val="0"/>
                </a:spcBef>
                <a:buFontTx/>
                <a:buNone/>
              </a:pPr>
              <a:r>
                <a:rPr lang="zh-CN" altLang="en-US" sz="1400" b="1" dirty="0">
                  <a:cs typeface="+mn-ea"/>
                  <a:sym typeface="+mn-lt"/>
                </a:rPr>
                <a:t>输入标题</a:t>
              </a:r>
            </a:p>
          </p:txBody>
        </p:sp>
      </p:grpSp>
      <p:sp>
        <p:nvSpPr>
          <p:cNvPr id="8" name="iṣlîḓé"/>
          <p:cNvSpPr txBox="1"/>
          <p:nvPr/>
        </p:nvSpPr>
        <p:spPr>
          <a:xfrm>
            <a:off x="659765" y="655955"/>
            <a:ext cx="773430" cy="37465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SzPct val="25000"/>
            </a:pPr>
            <a:r>
              <a:rPr lang="zh-CN" altLang="en-US" sz="1100" b="1" dirty="0">
                <a:solidFill>
                  <a:srgbClr val="2E6A70"/>
                </a:solidFill>
                <a:cs typeface="+mn-ea"/>
                <a:sym typeface="+mn-lt"/>
              </a:rPr>
              <a:t>输入介绍</a:t>
            </a:r>
            <a:endParaRPr lang="en-US" altLang="zh-CN" sz="1100" dirty="0">
              <a:solidFill>
                <a:srgbClr val="E3A195"/>
              </a:solidFill>
              <a:cs typeface="+mn-ea"/>
              <a:sym typeface="+mn-lt"/>
            </a:endParaRPr>
          </a:p>
        </p:txBody>
      </p:sp>
      <p:pic>
        <p:nvPicPr>
          <p:cNvPr id="4" name="图片 3" descr="校徽统一颜色"/>
          <p:cNvPicPr>
            <a:picLocks noChangeAspect="1"/>
          </p:cNvPicPr>
          <p:nvPr/>
        </p:nvPicPr>
        <p:blipFill>
          <a:blip r:embed="rId6"/>
          <a:stretch>
            <a:fillRect/>
          </a:stretch>
        </p:blipFill>
        <p:spPr>
          <a:xfrm>
            <a:off x="11249660" y="254635"/>
            <a:ext cx="649605" cy="64960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down)">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211111 秋景航拍 李琳 (7)"/>
          <p:cNvPicPr>
            <a:picLocks noChangeAspect="1"/>
          </p:cNvPicPr>
          <p:nvPr/>
        </p:nvPicPr>
        <p:blipFill>
          <a:blip r:embed="rId3"/>
          <a:stretch>
            <a:fillRect/>
          </a:stretch>
        </p:blipFill>
        <p:spPr>
          <a:xfrm>
            <a:off x="0" y="-635"/>
            <a:ext cx="12302490" cy="6920230"/>
          </a:xfrm>
          <a:prstGeom prst="rect">
            <a:avLst/>
          </a:prstGeom>
        </p:spPr>
      </p:pic>
      <p:sp>
        <p:nvSpPr>
          <p:cNvPr id="4" name="矩形 3"/>
          <p:cNvSpPr/>
          <p:nvPr/>
        </p:nvSpPr>
        <p:spPr>
          <a:xfrm>
            <a:off x="0" y="-635"/>
            <a:ext cx="12341225" cy="7009765"/>
          </a:xfrm>
          <a:prstGeom prst="rect">
            <a:avLst/>
          </a:prstGeom>
          <a:solidFill>
            <a:srgbClr val="2E6A7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744128" y="657487"/>
            <a:ext cx="6703744" cy="5543025"/>
            <a:chOff x="2744128" y="657487"/>
            <a:chExt cx="6703744" cy="5543025"/>
          </a:xfrm>
        </p:grpSpPr>
        <p:grpSp>
          <p:nvGrpSpPr>
            <p:cNvPr id="38" name="组合 37"/>
            <p:cNvGrpSpPr/>
            <p:nvPr/>
          </p:nvGrpSpPr>
          <p:grpSpPr>
            <a:xfrm>
              <a:off x="2744128" y="657487"/>
              <a:ext cx="6703744" cy="5543025"/>
              <a:chOff x="2744128" y="657487"/>
              <a:chExt cx="6703744" cy="5543025"/>
            </a:xfrm>
          </p:grpSpPr>
          <p:sp>
            <p:nvSpPr>
              <p:cNvPr id="31" name="菱形 30"/>
              <p:cNvSpPr/>
              <p:nvPr/>
            </p:nvSpPr>
            <p:spPr>
              <a:xfrm>
                <a:off x="2744128" y="657487"/>
                <a:ext cx="6703744" cy="5543025"/>
              </a:xfrm>
              <a:prstGeom prst="diamond">
                <a:avLst/>
              </a:prstGeom>
              <a:solidFill>
                <a:srgbClr val="2E6A70">
                  <a:alpha val="50000"/>
                </a:srgbClr>
              </a:solidFill>
              <a:ln w="15875">
                <a:solidFill>
                  <a:schemeClr val="accent2">
                    <a:lumMod val="20000"/>
                    <a:lumOff val="80000"/>
                    <a:alpha val="51000"/>
                  </a:schemeClr>
                </a:solidFill>
              </a:ln>
              <a:effectLst>
                <a:outerShdw blurRad="304800" dist="38100" dir="2700000" algn="tl" rotWithShape="0">
                  <a:schemeClr val="accent2">
                    <a:lumMod val="20000"/>
                    <a:lumOff val="8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2" name="组合 31"/>
              <p:cNvGrpSpPr/>
              <p:nvPr/>
            </p:nvGrpSpPr>
            <p:grpSpPr>
              <a:xfrm>
                <a:off x="4029679" y="2015496"/>
                <a:ext cx="4412615" cy="2805259"/>
                <a:chOff x="4645596" y="1613737"/>
                <a:chExt cx="3097327" cy="1969083"/>
              </a:xfrm>
            </p:grpSpPr>
            <p:sp>
              <p:nvSpPr>
                <p:cNvPr id="33" name="íşlïḋé"/>
                <p:cNvSpPr txBox="1"/>
                <p:nvPr/>
              </p:nvSpPr>
              <p:spPr>
                <a:xfrm>
                  <a:off x="5304374" y="1613737"/>
                  <a:ext cx="1583653" cy="718505"/>
                </a:xfrm>
                <a:prstGeom prst="rect">
                  <a:avLst/>
                </a:prstGeom>
                <a:noFill/>
              </p:spPr>
              <p:txBody>
                <a:bodyPr wrap="square" lIns="91440" tIns="45720" rIns="91440" bIns="45720"/>
                <a:lstStyle/>
                <a:p>
                  <a:pPr algn="ctr"/>
                  <a:r>
                    <a:rPr lang="en-US" sz="4400" spc="600" dirty="0">
                      <a:ln/>
                      <a:solidFill>
                        <a:srgbClr val="E3A195"/>
                      </a:solidFill>
                      <a:effectLst>
                        <a:innerShdw blurRad="63500" dist="50800" dir="13500000">
                          <a:srgbClr val="000000">
                            <a:alpha val="50000"/>
                          </a:srgbClr>
                        </a:innerShdw>
                      </a:effectLst>
                      <a:cs typeface="+mn-ea"/>
                      <a:sym typeface="+mn-lt"/>
                    </a:rPr>
                    <a:t>Part</a:t>
                  </a:r>
                  <a:r>
                    <a:rPr lang="en-US" altLang="zh-CN" sz="4400" spc="600" dirty="0">
                      <a:ln/>
                      <a:solidFill>
                        <a:srgbClr val="E3A195"/>
                      </a:solidFill>
                      <a:effectLst>
                        <a:innerShdw blurRad="63500" dist="50800" dir="13500000">
                          <a:srgbClr val="000000">
                            <a:alpha val="50000"/>
                          </a:srgbClr>
                        </a:innerShdw>
                      </a:effectLst>
                      <a:cs typeface="+mn-ea"/>
                      <a:sym typeface="+mn-lt"/>
                    </a:rPr>
                    <a:t>2</a:t>
                  </a:r>
                </a:p>
              </p:txBody>
            </p:sp>
            <p:grpSp>
              <p:nvGrpSpPr>
                <p:cNvPr id="34" name="îśḷiḓè"/>
                <p:cNvGrpSpPr/>
                <p:nvPr/>
              </p:nvGrpSpPr>
              <p:grpSpPr>
                <a:xfrm>
                  <a:off x="4645596" y="2140907"/>
                  <a:ext cx="3097327" cy="1441913"/>
                  <a:chOff x="952500" y="2144799"/>
                  <a:chExt cx="3097327" cy="1441913"/>
                </a:xfrm>
              </p:grpSpPr>
              <p:sp>
                <p:nvSpPr>
                  <p:cNvPr id="35" name="iṧļíḓê"/>
                  <p:cNvSpPr txBox="1"/>
                  <p:nvPr/>
                </p:nvSpPr>
                <p:spPr>
                  <a:xfrm>
                    <a:off x="952500" y="3021981"/>
                    <a:ext cx="2900763" cy="564731"/>
                  </a:xfrm>
                  <a:prstGeom prst="rect">
                    <a:avLst/>
                  </a:prstGeom>
                  <a:noFill/>
                </p:spPr>
                <p:txBody>
                  <a:bodyPr wrap="square" lIns="91440" tIns="45720" rIns="91440" bIns="45720" anchor="t" anchorCtr="1">
                    <a:normAutofit/>
                  </a:bodyPr>
                  <a:lstStyle/>
                  <a:p>
                    <a:pPr algn="ctr">
                      <a:lnSpc>
                        <a:spcPct val="120000"/>
                      </a:lnSpc>
                    </a:pPr>
                    <a:r>
                      <a:rPr lang="zh-CN" altLang="en-US" sz="1600" b="1" dirty="0">
                        <a:ln/>
                        <a:solidFill>
                          <a:schemeClr val="accent4">
                            <a:lumMod val="20000"/>
                            <a:lumOff val="80000"/>
                          </a:schemeClr>
                        </a:solidFill>
                        <a:effectLst>
                          <a:innerShdw blurRad="63500" dist="50800" dir="13500000">
                            <a:srgbClr val="000000">
                              <a:alpha val="50000"/>
                            </a:srgbClr>
                          </a:innerShdw>
                        </a:effectLst>
                        <a:cs typeface="+mn-ea"/>
                        <a:sym typeface="+mn-lt"/>
                      </a:rPr>
                      <a:t>请在此输入介绍</a:t>
                    </a:r>
                  </a:p>
                </p:txBody>
              </p:sp>
              <p:sp>
                <p:nvSpPr>
                  <p:cNvPr id="36" name="îšḻíḓè"/>
                  <p:cNvSpPr txBox="1"/>
                  <p:nvPr/>
                </p:nvSpPr>
                <p:spPr>
                  <a:xfrm>
                    <a:off x="952500" y="2144799"/>
                    <a:ext cx="3097327" cy="545565"/>
                  </a:xfrm>
                  <a:prstGeom prst="rect">
                    <a:avLst/>
                  </a:prstGeom>
                  <a:noFill/>
                </p:spPr>
                <p:txBody>
                  <a:bodyPr wrap="square" lIns="91440" tIns="45720" rIns="91440" bIns="45720">
                    <a:noAutofit/>
                    <a:scene3d>
                      <a:camera prst="orthographicFront"/>
                      <a:lightRig rig="threePt" dir="t"/>
                    </a:scene3d>
                  </a:bodyPr>
                  <a:lstStyle/>
                  <a:p>
                    <a:pPr algn="ctr"/>
                    <a:r>
                      <a:rPr lang="zh-CN" altLang="en-US" sz="6600" b="1" spc="1500" dirty="0">
                        <a:ln/>
                        <a:solidFill>
                          <a:schemeClr val="bg2"/>
                        </a:solidFill>
                        <a:effectLst>
                          <a:innerShdw blurRad="63500" dist="50800" dir="13500000">
                            <a:srgbClr val="000000">
                              <a:alpha val="50000"/>
                            </a:srgbClr>
                          </a:innerShdw>
                        </a:effectLst>
                        <a:cs typeface="+mn-ea"/>
                        <a:sym typeface="+mn-lt"/>
                      </a:rPr>
                      <a:t>标题文字</a:t>
                    </a:r>
                  </a:p>
                </p:txBody>
              </p:sp>
            </p:grpSp>
          </p:grpSp>
        </p:grpSp>
        <p:sp>
          <p:nvSpPr>
            <p:cNvPr id="37" name="等腰三角形 36"/>
            <p:cNvSpPr/>
            <p:nvPr/>
          </p:nvSpPr>
          <p:spPr>
            <a:xfrm flipV="1">
              <a:off x="5803900" y="5354599"/>
              <a:ext cx="584200" cy="248367"/>
            </a:xfrm>
            <a:prstGeom prst="triangle">
              <a:avLst/>
            </a:prstGeom>
            <a:solidFill>
              <a:srgbClr val="E3A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校徽+中英文（透明） 白色"/>
          <p:cNvPicPr>
            <a:picLocks noChangeAspect="1"/>
          </p:cNvPicPr>
          <p:nvPr/>
        </p:nvPicPr>
        <p:blipFill>
          <a:blip r:embed="rId4"/>
          <a:stretch>
            <a:fillRect/>
          </a:stretch>
        </p:blipFill>
        <p:spPr>
          <a:xfrm>
            <a:off x="-38735" y="23495"/>
            <a:ext cx="2012950" cy="6337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MwZjk1MGM0ZjBlMmI0YTJkODhiMTc1OGEyOTY3NzMifQ=="/>
  <p:tag name="KSO_WPP_MARK_KEY" val="18e08987-65e9-448a-a964-21517a34fc3f"/>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ISLIDE.DIAGRAM" val="211323"/>
</p:tagLst>
</file>

<file path=ppt/tags/tag65.xml><?xml version="1.0" encoding="utf-8"?>
<p:tagLst xmlns:a="http://schemas.openxmlformats.org/drawingml/2006/main" xmlns:r="http://schemas.openxmlformats.org/officeDocument/2006/relationships" xmlns:p="http://schemas.openxmlformats.org/presentationml/2006/main">
  <p:tag name="ISLIDE.DIAGRAM" val="184878"/>
</p:tagLst>
</file>

<file path=ppt/tags/tag66.xml><?xml version="1.0" encoding="utf-8"?>
<p:tagLst xmlns:a="http://schemas.openxmlformats.org/drawingml/2006/main" xmlns:r="http://schemas.openxmlformats.org/officeDocument/2006/relationships" xmlns:p="http://schemas.openxmlformats.org/presentationml/2006/main">
  <p:tag name="ISLIDE.DIAGRAM" val="183099"/>
</p:tagLst>
</file>

<file path=ppt/tags/tag67.xml><?xml version="1.0" encoding="utf-8"?>
<p:tagLst xmlns:a="http://schemas.openxmlformats.org/drawingml/2006/main" xmlns:r="http://schemas.openxmlformats.org/officeDocument/2006/relationships" xmlns:p="http://schemas.openxmlformats.org/presentationml/2006/main">
  <p:tag name="ISLIDE.DIAGRAM" val="120994"/>
</p:tagLst>
</file>

<file path=ppt/tags/tag68.xml><?xml version="1.0" encoding="utf-8"?>
<p:tagLst xmlns:a="http://schemas.openxmlformats.org/drawingml/2006/main" xmlns:r="http://schemas.openxmlformats.org/officeDocument/2006/relationships" xmlns:p="http://schemas.openxmlformats.org/presentationml/2006/main">
  <p:tag name="ISLIDE.DIAGRAM" val="23477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ISLIDE.ICON" val="#86541;#8654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1765</Words>
  <Application>Microsoft Office PowerPoint</Application>
  <PresentationFormat>宽屏</PresentationFormat>
  <Paragraphs>173</Paragraphs>
  <Slides>20</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仿宋</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钟 钧灏</cp:lastModifiedBy>
  <cp:revision>191</cp:revision>
  <dcterms:created xsi:type="dcterms:W3CDTF">2019-06-19T02:08:00Z</dcterms:created>
  <dcterms:modified xsi:type="dcterms:W3CDTF">2023-04-22T08:50:39Z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2052-11.1.0.13012</vt:lpwstr>
  </property>
  <property fmtid="{D5CDD505-2E9C-101B-9397-08002B2CF9AE}" pid="3" name="ICV">
    <vt:lpwstr>77203968CB384E7CA36200EC41BB1147</vt:lpwstr>
  </property>
</Properties>
</file>